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90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</p:sldIdLst>
  <p:sldSz cx="12192000" cy="6858000"/>
  <p:notesSz cx="6858000" cy="9144000"/>
  <p:embeddedFontLst>
    <p:embeddedFont>
      <p:font typeface="Noto Sans SC" panose="020B0200000000000000" charset="-122"/>
      <p:regular r:id="rId41"/>
    </p:embeddedFont>
    <p:embeddedFont>
      <p:font typeface="微软雅黑" panose="020B0503020204020204" charset="-122"/>
      <p:regular r:id="rId42"/>
    </p:embeddedFont>
    <p:embeddedFont>
      <p:font typeface="Calibri" panose="020F0502020204030204" charset="0"/>
      <p:regular r:id="rId43"/>
      <p:bold r:id="rId44"/>
      <p:italic r:id="rId45"/>
      <p:boldItalic r:id="rId46"/>
    </p:embeddedFont>
  </p:embeddedFontLst>
  <p:custDataLst>
    <p:tags r:id="rId4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0" userDrawn="1">
          <p15:clr>
            <a:srgbClr val="A4A3A4"/>
          </p15:clr>
        </p15:guide>
        <p15:guide id="2" pos="289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40"/>
        <p:guide pos="28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7" Type="http://schemas.openxmlformats.org/officeDocument/2006/relationships/tags" Target="tags/tag52.xml"/><Relationship Id="rId46" Type="http://schemas.openxmlformats.org/officeDocument/2006/relationships/font" Target="fonts/font6.fntdata"/><Relationship Id="rId45" Type="http://schemas.openxmlformats.org/officeDocument/2006/relationships/font" Target="fonts/font5.fntdata"/><Relationship Id="rId44" Type="http://schemas.openxmlformats.org/officeDocument/2006/relationships/font" Target="fonts/font4.fntdata"/><Relationship Id="rId43" Type="http://schemas.openxmlformats.org/officeDocument/2006/relationships/font" Target="fonts/font3.fntdata"/><Relationship Id="rId42" Type="http://schemas.openxmlformats.org/officeDocument/2006/relationships/font" Target="fonts/font2.fntdata"/><Relationship Id="rId41" Type="http://schemas.openxmlformats.org/officeDocument/2006/relationships/font" Target="fonts/font1.fntdata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0" Type="http://schemas.openxmlformats.org/officeDocument/2006/relationships/slideLayout" Target="../slideLayouts/slideLayout7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tags" Target="../tags/tag19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jpeg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33.xml"/><Relationship Id="rId8" Type="http://schemas.openxmlformats.org/officeDocument/2006/relationships/tags" Target="../tags/tag32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8" Type="http://schemas.openxmlformats.org/officeDocument/2006/relationships/slideLayout" Target="../slideLayouts/slideLayout7.xml"/><Relationship Id="rId17" Type="http://schemas.openxmlformats.org/officeDocument/2006/relationships/tags" Target="../tags/tag41.xml"/><Relationship Id="rId16" Type="http://schemas.openxmlformats.org/officeDocument/2006/relationships/tags" Target="../tags/tag40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tags" Target="../tags/tag35.xml"/><Relationship Id="rId10" Type="http://schemas.openxmlformats.org/officeDocument/2006/relationships/tags" Target="../tags/tag34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6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image" Target="../media/image19.jpeg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3" Type="http://schemas.openxmlformats.org/officeDocument/2006/relationships/slideLayout" Target="../slideLayouts/slideLayout7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21.jpeg"/><Relationship Id="rId1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jpe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002" name="Picture 2"/>
          <p:cNvPicPr>
            <a:picLocks noChangeAspect="1"/>
          </p:cNvPicPr>
          <p:nvPr/>
        </p:nvPicPr>
        <p:blipFill>
          <a:blip r:embed="rId2"/>
          <a:srcRect t="2459" b="1316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0041" name="Picture 3"/>
          <p:cNvPicPr>
            <a:picLocks noChangeAspect="1"/>
          </p:cNvPicPr>
          <p:nvPr/>
        </p:nvPicPr>
        <p:blipFill>
          <a:blip r:embed="rId3"/>
          <a:srcRect l="79882" b="64653"/>
          <a:stretch>
            <a:fillRect/>
          </a:stretch>
        </p:blipFill>
        <p:spPr>
          <a:xfrm rot="10800000">
            <a:off x="-6308" y="4578096"/>
            <a:ext cx="2452946" cy="2279904"/>
          </a:xfrm>
          <a:prstGeom prst="rect">
            <a:avLst/>
          </a:prstGeom>
        </p:spPr>
      </p:pic>
      <p:sp>
        <p:nvSpPr>
          <p:cNvPr id="100019" name="AutoShap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97000"/>
                </a:srgbClr>
              </a:gs>
              <a:gs pos="100000">
                <a:srgbClr val="FDF3F1">
                  <a:alpha val="0"/>
                </a:srgbClr>
              </a:gs>
            </a:gsLst>
            <a:lin ang="18900000"/>
          </a:gradFill>
        </p:spPr>
      </p:sp>
      <p:pic>
        <p:nvPicPr>
          <p:cNvPr id="100004" name="Picture 5"/>
          <p:cNvPicPr>
            <a:picLocks noChangeAspect="1"/>
          </p:cNvPicPr>
          <p:nvPr/>
        </p:nvPicPr>
        <p:blipFill>
          <a:blip r:embed="rId4"/>
          <a:srcRect b="2162"/>
          <a:stretch>
            <a:fillRect/>
          </a:stretch>
        </p:blipFill>
        <p:spPr>
          <a:xfrm>
            <a:off x="2081" y="4156147"/>
            <a:ext cx="12192000" cy="2865146"/>
          </a:xfrm>
          <a:prstGeom prst="rect">
            <a:avLst/>
          </a:prstGeom>
        </p:spPr>
      </p:pic>
      <p:grpSp>
        <p:nvGrpSpPr>
          <p:cNvPr id="100017" name="Group 6"/>
          <p:cNvGrpSpPr/>
          <p:nvPr/>
        </p:nvGrpSpPr>
        <p:grpSpPr>
          <a:xfrm rot="0">
            <a:off x="677608" y="391097"/>
            <a:ext cx="1281684" cy="211835"/>
            <a:chOff x="677608" y="391097"/>
            <a:chExt cx="1281684" cy="211835"/>
          </a:xfrm>
          <a:solidFill>
            <a:srgbClr val="E72525">
              <a:alpha val="100000"/>
            </a:srgbClr>
          </a:solidFill>
        </p:grpSpPr>
        <p:sp>
          <p:nvSpPr>
            <p:cNvPr id="100020" name="Freeform 7"/>
            <p:cNvSpPr/>
            <p:nvPr/>
          </p:nvSpPr>
          <p:spPr>
            <a:xfrm>
              <a:off x="677608" y="392049"/>
              <a:ext cx="685324" cy="198882"/>
            </a:xfrm>
            <a:custGeom>
              <a:avLst/>
              <a:gdLst/>
              <a:ahLst/>
              <a:cxnLst/>
              <a:rect l="l" t="t" r="r" b="b"/>
              <a:pathLst>
                <a:path w="1209618" h="351072">
                  <a:moveTo>
                    <a:pt x="1058313" y="58007"/>
                  </a:moveTo>
                  <a:cubicBezTo>
                    <a:pt x="1032873" y="58302"/>
                    <a:pt x="1012863" y="68573"/>
                    <a:pt x="998285" y="88818"/>
                  </a:cubicBezTo>
                  <a:cubicBezTo>
                    <a:pt x="983707" y="109064"/>
                    <a:pt x="976274" y="137513"/>
                    <a:pt x="975989" y="174164"/>
                  </a:cubicBezTo>
                  <a:cubicBezTo>
                    <a:pt x="976274" y="210711"/>
                    <a:pt x="983706" y="239483"/>
                    <a:pt x="998285" y="260482"/>
                  </a:cubicBezTo>
                  <a:cubicBezTo>
                    <a:pt x="1012863" y="281480"/>
                    <a:pt x="1032873" y="292189"/>
                    <a:pt x="1058313" y="292608"/>
                  </a:cubicBezTo>
                  <a:cubicBezTo>
                    <a:pt x="1083754" y="292189"/>
                    <a:pt x="1103764" y="281480"/>
                    <a:pt x="1118342" y="260482"/>
                  </a:cubicBezTo>
                  <a:cubicBezTo>
                    <a:pt x="1132920" y="239483"/>
                    <a:pt x="1140352" y="210711"/>
                    <a:pt x="1140638" y="174164"/>
                  </a:cubicBezTo>
                  <a:cubicBezTo>
                    <a:pt x="1140352" y="137513"/>
                    <a:pt x="1132920" y="109064"/>
                    <a:pt x="1118342" y="88818"/>
                  </a:cubicBezTo>
                  <a:cubicBezTo>
                    <a:pt x="1103764" y="68573"/>
                    <a:pt x="1083754" y="58302"/>
                    <a:pt x="1058313" y="58007"/>
                  </a:cubicBezTo>
                  <a:close/>
                </a:path>
                <a:path w="1209618" h="351072">
                  <a:moveTo>
                    <a:pt x="382038" y="58007"/>
                  </a:moveTo>
                  <a:cubicBezTo>
                    <a:pt x="356598" y="58302"/>
                    <a:pt x="336588" y="68573"/>
                    <a:pt x="322010" y="88818"/>
                  </a:cubicBezTo>
                  <a:cubicBezTo>
                    <a:pt x="307431" y="109064"/>
                    <a:pt x="299999" y="137513"/>
                    <a:pt x="299714" y="174164"/>
                  </a:cubicBezTo>
                  <a:cubicBezTo>
                    <a:pt x="299999" y="210711"/>
                    <a:pt x="307431" y="239483"/>
                    <a:pt x="322010" y="260482"/>
                  </a:cubicBezTo>
                  <a:cubicBezTo>
                    <a:pt x="336588" y="281480"/>
                    <a:pt x="356598" y="292189"/>
                    <a:pt x="382038" y="292608"/>
                  </a:cubicBezTo>
                  <a:cubicBezTo>
                    <a:pt x="407479" y="292189"/>
                    <a:pt x="427489" y="281480"/>
                    <a:pt x="442067" y="260482"/>
                  </a:cubicBezTo>
                  <a:cubicBezTo>
                    <a:pt x="456645" y="239483"/>
                    <a:pt x="464077" y="210711"/>
                    <a:pt x="464363" y="174164"/>
                  </a:cubicBezTo>
                  <a:cubicBezTo>
                    <a:pt x="464077" y="137513"/>
                    <a:pt x="456645" y="109064"/>
                    <a:pt x="442067" y="88818"/>
                  </a:cubicBezTo>
                  <a:cubicBezTo>
                    <a:pt x="427489" y="68573"/>
                    <a:pt x="407479" y="58302"/>
                    <a:pt x="382038" y="58007"/>
                  </a:cubicBezTo>
                  <a:close/>
                </a:path>
                <a:path w="1209618" h="351072">
                  <a:moveTo>
                    <a:pt x="0" y="6401"/>
                  </a:moveTo>
                  <a:lnTo>
                    <a:pt x="67608" y="6401"/>
                  </a:lnTo>
                  <a:lnTo>
                    <a:pt x="67608" y="288036"/>
                  </a:lnTo>
                  <a:lnTo>
                    <a:pt x="204768" y="288036"/>
                  </a:lnTo>
                  <a:lnTo>
                    <a:pt x="204768" y="344672"/>
                  </a:lnTo>
                  <a:lnTo>
                    <a:pt x="0" y="344672"/>
                  </a:lnTo>
                  <a:close/>
                </a:path>
                <a:path w="1209618" h="351072">
                  <a:moveTo>
                    <a:pt x="1058313" y="0"/>
                  </a:moveTo>
                  <a:cubicBezTo>
                    <a:pt x="1103833" y="397"/>
                    <a:pt x="1140254" y="15705"/>
                    <a:pt x="1167578" y="45924"/>
                  </a:cubicBezTo>
                  <a:cubicBezTo>
                    <a:pt x="1194902" y="76143"/>
                    <a:pt x="1208916" y="118890"/>
                    <a:pt x="1209618" y="174164"/>
                  </a:cubicBezTo>
                  <a:cubicBezTo>
                    <a:pt x="1208916" y="229553"/>
                    <a:pt x="1194902" y="272757"/>
                    <a:pt x="1167578" y="303776"/>
                  </a:cubicBezTo>
                  <a:cubicBezTo>
                    <a:pt x="1140254" y="334795"/>
                    <a:pt x="1103833" y="350561"/>
                    <a:pt x="1058313" y="351072"/>
                  </a:cubicBezTo>
                  <a:cubicBezTo>
                    <a:pt x="1012794" y="350561"/>
                    <a:pt x="976373" y="334795"/>
                    <a:pt x="949048" y="303776"/>
                  </a:cubicBezTo>
                  <a:cubicBezTo>
                    <a:pt x="921724" y="272757"/>
                    <a:pt x="907711" y="229553"/>
                    <a:pt x="907008" y="174164"/>
                  </a:cubicBezTo>
                  <a:cubicBezTo>
                    <a:pt x="907711" y="118689"/>
                    <a:pt x="921724" y="75886"/>
                    <a:pt x="949048" y="45752"/>
                  </a:cubicBezTo>
                  <a:cubicBezTo>
                    <a:pt x="976373" y="15619"/>
                    <a:pt x="1012794" y="368"/>
                    <a:pt x="1058313" y="0"/>
                  </a:cubicBezTo>
                  <a:close/>
                </a:path>
                <a:path w="1209618" h="351072">
                  <a:moveTo>
                    <a:pt x="745444" y="0"/>
                  </a:moveTo>
                  <a:cubicBezTo>
                    <a:pt x="769846" y="409"/>
                    <a:pt x="790668" y="4843"/>
                    <a:pt x="807908" y="13303"/>
                  </a:cubicBezTo>
                  <a:cubicBezTo>
                    <a:pt x="825149" y="21762"/>
                    <a:pt x="839216" y="31792"/>
                    <a:pt x="850111" y="43391"/>
                  </a:cubicBezTo>
                  <a:lnTo>
                    <a:pt x="814026" y="86369"/>
                  </a:lnTo>
                  <a:cubicBezTo>
                    <a:pt x="805985" y="78183"/>
                    <a:pt x="796711" y="71454"/>
                    <a:pt x="786204" y="66184"/>
                  </a:cubicBezTo>
                  <a:cubicBezTo>
                    <a:pt x="775697" y="60914"/>
                    <a:pt x="762873" y="58188"/>
                    <a:pt x="747731" y="58007"/>
                  </a:cubicBezTo>
                  <a:cubicBezTo>
                    <a:pt x="719135" y="58322"/>
                    <a:pt x="696171" y="68671"/>
                    <a:pt x="678838" y="89054"/>
                  </a:cubicBezTo>
                  <a:cubicBezTo>
                    <a:pt x="661505" y="109437"/>
                    <a:pt x="652605" y="137963"/>
                    <a:pt x="652139" y="174633"/>
                  </a:cubicBezTo>
                  <a:cubicBezTo>
                    <a:pt x="652167" y="211746"/>
                    <a:pt x="660572" y="240608"/>
                    <a:pt x="677352" y="261218"/>
                  </a:cubicBezTo>
                  <a:cubicBezTo>
                    <a:pt x="694132" y="281829"/>
                    <a:pt x="719116" y="292292"/>
                    <a:pt x="752305" y="292608"/>
                  </a:cubicBezTo>
                  <a:cubicBezTo>
                    <a:pt x="760681" y="292589"/>
                    <a:pt x="768628" y="291483"/>
                    <a:pt x="776146" y="289291"/>
                  </a:cubicBezTo>
                  <a:cubicBezTo>
                    <a:pt x="783664" y="287098"/>
                    <a:pt x="789896" y="283934"/>
                    <a:pt x="794842" y="279797"/>
                  </a:cubicBezTo>
                  <a:lnTo>
                    <a:pt x="794842" y="212998"/>
                  </a:lnTo>
                  <a:lnTo>
                    <a:pt x="734925" y="212998"/>
                  </a:lnTo>
                  <a:lnTo>
                    <a:pt x="734925" y="157734"/>
                  </a:lnTo>
                  <a:lnTo>
                    <a:pt x="855135" y="157734"/>
                  </a:lnTo>
                  <a:lnTo>
                    <a:pt x="855135" y="310421"/>
                  </a:lnTo>
                  <a:cubicBezTo>
                    <a:pt x="843517" y="321907"/>
                    <a:pt x="828270" y="331479"/>
                    <a:pt x="809392" y="339140"/>
                  </a:cubicBezTo>
                  <a:cubicBezTo>
                    <a:pt x="790514" y="346800"/>
                    <a:pt x="769198" y="350777"/>
                    <a:pt x="745444" y="351072"/>
                  </a:cubicBezTo>
                  <a:cubicBezTo>
                    <a:pt x="714355" y="351014"/>
                    <a:pt x="686642" y="344330"/>
                    <a:pt x="662308" y="331020"/>
                  </a:cubicBezTo>
                  <a:cubicBezTo>
                    <a:pt x="637973" y="317710"/>
                    <a:pt x="618771" y="298126"/>
                    <a:pt x="604701" y="272266"/>
                  </a:cubicBezTo>
                  <a:cubicBezTo>
                    <a:pt x="590632" y="246407"/>
                    <a:pt x="583451" y="214624"/>
                    <a:pt x="583159" y="176917"/>
                  </a:cubicBezTo>
                  <a:cubicBezTo>
                    <a:pt x="583493" y="139602"/>
                    <a:pt x="590844" y="107781"/>
                    <a:pt x="605210" y="81453"/>
                  </a:cubicBezTo>
                  <a:cubicBezTo>
                    <a:pt x="619575" y="55126"/>
                    <a:pt x="638947" y="34998"/>
                    <a:pt x="663324" y="21069"/>
                  </a:cubicBezTo>
                  <a:cubicBezTo>
                    <a:pt x="687701" y="7141"/>
                    <a:pt x="715075" y="117"/>
                    <a:pt x="745444" y="0"/>
                  </a:cubicBezTo>
                  <a:close/>
                </a:path>
                <a:path w="1209618" h="351072">
                  <a:moveTo>
                    <a:pt x="382038" y="0"/>
                  </a:moveTo>
                  <a:cubicBezTo>
                    <a:pt x="427557" y="397"/>
                    <a:pt x="463979" y="15705"/>
                    <a:pt x="491303" y="45924"/>
                  </a:cubicBezTo>
                  <a:cubicBezTo>
                    <a:pt x="518627" y="76143"/>
                    <a:pt x="532641" y="118890"/>
                    <a:pt x="533343" y="174164"/>
                  </a:cubicBezTo>
                  <a:cubicBezTo>
                    <a:pt x="532641" y="229553"/>
                    <a:pt x="518627" y="272757"/>
                    <a:pt x="491303" y="303776"/>
                  </a:cubicBezTo>
                  <a:cubicBezTo>
                    <a:pt x="463979" y="334795"/>
                    <a:pt x="427557" y="350561"/>
                    <a:pt x="382038" y="351072"/>
                  </a:cubicBezTo>
                  <a:cubicBezTo>
                    <a:pt x="336519" y="350561"/>
                    <a:pt x="300098" y="334795"/>
                    <a:pt x="272773" y="303776"/>
                  </a:cubicBezTo>
                  <a:cubicBezTo>
                    <a:pt x="245449" y="272757"/>
                    <a:pt x="231436" y="229553"/>
                    <a:pt x="230733" y="174164"/>
                  </a:cubicBezTo>
                  <a:cubicBezTo>
                    <a:pt x="231436" y="118689"/>
                    <a:pt x="245449" y="75886"/>
                    <a:pt x="272773" y="45752"/>
                  </a:cubicBezTo>
                  <a:cubicBezTo>
                    <a:pt x="300098" y="15619"/>
                    <a:pt x="336519" y="368"/>
                    <a:pt x="382038" y="0"/>
                  </a:cubicBezTo>
                </a:path>
              </a:pathLst>
            </a:custGeom>
            <a:solidFill>
              <a:srgbClr val="E72525">
                <a:alpha val="100000"/>
              </a:srgbClr>
            </a:solidFill>
          </p:spPr>
        </p:sp>
        <p:sp>
          <p:nvSpPr>
            <p:cNvPr id="100021" name="Freeform 8"/>
            <p:cNvSpPr/>
            <p:nvPr/>
          </p:nvSpPr>
          <p:spPr>
            <a:xfrm>
              <a:off x="1395793" y="391097"/>
              <a:ext cx="504634" cy="118872"/>
            </a:xfrm>
            <a:custGeom>
              <a:avLst/>
              <a:gdLst/>
              <a:ahLst/>
              <a:cxnLst/>
              <a:rect l="l" t="t" r="r" b="b"/>
              <a:pathLst>
                <a:path w="890625" h="209851">
                  <a:moveTo>
                    <a:pt x="707060" y="134416"/>
                  </a:moveTo>
                  <a:lnTo>
                    <a:pt x="726033" y="140817"/>
                  </a:lnTo>
                  <a:cubicBezTo>
                    <a:pt x="723762" y="150352"/>
                    <a:pt x="720876" y="160315"/>
                    <a:pt x="717375" y="170707"/>
                  </a:cubicBezTo>
                  <a:cubicBezTo>
                    <a:pt x="713875" y="181098"/>
                    <a:pt x="709674" y="190262"/>
                    <a:pt x="704774" y="198196"/>
                  </a:cubicBezTo>
                  <a:lnTo>
                    <a:pt x="685571" y="188137"/>
                  </a:lnTo>
                  <a:cubicBezTo>
                    <a:pt x="690510" y="180913"/>
                    <a:pt x="694806" y="172445"/>
                    <a:pt x="698458" y="162734"/>
                  </a:cubicBezTo>
                  <a:cubicBezTo>
                    <a:pt x="702111" y="153024"/>
                    <a:pt x="704978" y="143584"/>
                    <a:pt x="707060" y="134416"/>
                  </a:cubicBezTo>
                  <a:close/>
                </a:path>
                <a:path w="890625" h="209851">
                  <a:moveTo>
                    <a:pt x="735635" y="132359"/>
                  </a:moveTo>
                  <a:lnTo>
                    <a:pt x="756666" y="132359"/>
                  </a:lnTo>
                  <a:lnTo>
                    <a:pt x="756666" y="179222"/>
                  </a:lnTo>
                  <a:cubicBezTo>
                    <a:pt x="756490" y="182675"/>
                    <a:pt x="757471" y="184970"/>
                    <a:pt x="759609" y="186109"/>
                  </a:cubicBezTo>
                  <a:cubicBezTo>
                    <a:pt x="761747" y="187247"/>
                    <a:pt x="766100" y="187771"/>
                    <a:pt x="772668" y="187680"/>
                  </a:cubicBezTo>
                  <a:lnTo>
                    <a:pt x="817702" y="187680"/>
                  </a:lnTo>
                  <a:cubicBezTo>
                    <a:pt x="823236" y="188009"/>
                    <a:pt x="826970" y="186437"/>
                    <a:pt x="828903" y="182965"/>
                  </a:cubicBezTo>
                  <a:cubicBezTo>
                    <a:pt x="830837" y="179494"/>
                    <a:pt x="832056" y="172150"/>
                    <a:pt x="832561" y="160934"/>
                  </a:cubicBezTo>
                  <a:cubicBezTo>
                    <a:pt x="835004" y="162682"/>
                    <a:pt x="838062" y="164273"/>
                    <a:pt x="841734" y="165706"/>
                  </a:cubicBezTo>
                  <a:cubicBezTo>
                    <a:pt x="845405" y="167140"/>
                    <a:pt x="848749" y="168216"/>
                    <a:pt x="851763" y="168935"/>
                  </a:cubicBezTo>
                  <a:cubicBezTo>
                    <a:pt x="850573" y="183708"/>
                    <a:pt x="847696" y="193767"/>
                    <a:pt x="843134" y="199110"/>
                  </a:cubicBezTo>
                  <a:cubicBezTo>
                    <a:pt x="838571" y="204454"/>
                    <a:pt x="830551" y="206968"/>
                    <a:pt x="819074" y="206654"/>
                  </a:cubicBezTo>
                  <a:lnTo>
                    <a:pt x="771296" y="206654"/>
                  </a:lnTo>
                  <a:cubicBezTo>
                    <a:pt x="757409" y="206845"/>
                    <a:pt x="747922" y="204978"/>
                    <a:pt x="742835" y="201053"/>
                  </a:cubicBezTo>
                  <a:cubicBezTo>
                    <a:pt x="737749" y="197129"/>
                    <a:pt x="735349" y="190004"/>
                    <a:pt x="735635" y="179679"/>
                  </a:cubicBezTo>
                  <a:close/>
                </a:path>
                <a:path w="890625" h="209851">
                  <a:moveTo>
                    <a:pt x="861136" y="132130"/>
                  </a:moveTo>
                  <a:cubicBezTo>
                    <a:pt x="866608" y="141736"/>
                    <a:pt x="872123" y="151957"/>
                    <a:pt x="877681" y="162791"/>
                  </a:cubicBezTo>
                  <a:cubicBezTo>
                    <a:pt x="883239" y="173626"/>
                    <a:pt x="887554" y="182989"/>
                    <a:pt x="890625" y="190881"/>
                  </a:cubicBezTo>
                  <a:lnTo>
                    <a:pt x="869823" y="199339"/>
                  </a:lnTo>
                  <a:cubicBezTo>
                    <a:pt x="867118" y="191219"/>
                    <a:pt x="863155" y="181627"/>
                    <a:pt x="857936" y="170564"/>
                  </a:cubicBezTo>
                  <a:cubicBezTo>
                    <a:pt x="852716" y="159501"/>
                    <a:pt x="847382" y="149052"/>
                    <a:pt x="841934" y="139217"/>
                  </a:cubicBezTo>
                  <a:close/>
                </a:path>
                <a:path w="890625" h="209851">
                  <a:moveTo>
                    <a:pt x="272948" y="113371"/>
                  </a:moveTo>
                  <a:lnTo>
                    <a:pt x="272948" y="150661"/>
                  </a:lnTo>
                  <a:lnTo>
                    <a:pt x="339242" y="150661"/>
                  </a:lnTo>
                  <a:lnTo>
                    <a:pt x="339242" y="113371"/>
                  </a:lnTo>
                  <a:close/>
                </a:path>
                <a:path w="890625" h="209851">
                  <a:moveTo>
                    <a:pt x="555269" y="113157"/>
                  </a:moveTo>
                  <a:lnTo>
                    <a:pt x="574472" y="117729"/>
                  </a:lnTo>
                  <a:cubicBezTo>
                    <a:pt x="571071" y="131083"/>
                    <a:pt x="566728" y="143980"/>
                    <a:pt x="561441" y="156419"/>
                  </a:cubicBezTo>
                  <a:cubicBezTo>
                    <a:pt x="556155" y="168859"/>
                    <a:pt x="550440" y="179584"/>
                    <a:pt x="544296" y="188595"/>
                  </a:cubicBezTo>
                  <a:cubicBezTo>
                    <a:pt x="542291" y="186885"/>
                    <a:pt x="539615" y="184932"/>
                    <a:pt x="536267" y="182737"/>
                  </a:cubicBezTo>
                  <a:cubicBezTo>
                    <a:pt x="532919" y="180541"/>
                    <a:pt x="529956" y="178760"/>
                    <a:pt x="527380" y="177393"/>
                  </a:cubicBezTo>
                  <a:cubicBezTo>
                    <a:pt x="533485" y="169302"/>
                    <a:pt x="538934" y="159596"/>
                    <a:pt x="543725" y="148275"/>
                  </a:cubicBezTo>
                  <a:cubicBezTo>
                    <a:pt x="548516" y="136955"/>
                    <a:pt x="552364" y="125249"/>
                    <a:pt x="555269" y="113157"/>
                  </a:cubicBezTo>
                  <a:close/>
                </a:path>
                <a:path w="890625" h="209851">
                  <a:moveTo>
                    <a:pt x="640080" y="112471"/>
                  </a:moveTo>
                  <a:cubicBezTo>
                    <a:pt x="645480" y="124039"/>
                    <a:pt x="650452" y="136164"/>
                    <a:pt x="654996" y="148847"/>
                  </a:cubicBezTo>
                  <a:cubicBezTo>
                    <a:pt x="659539" y="161529"/>
                    <a:pt x="662797" y="172569"/>
                    <a:pt x="664769" y="181965"/>
                  </a:cubicBezTo>
                  <a:lnTo>
                    <a:pt x="645338" y="189280"/>
                  </a:lnTo>
                  <a:cubicBezTo>
                    <a:pt x="643718" y="179755"/>
                    <a:pt x="640785" y="168516"/>
                    <a:pt x="636536" y="155562"/>
                  </a:cubicBezTo>
                  <a:cubicBezTo>
                    <a:pt x="632288" y="142608"/>
                    <a:pt x="627526" y="130225"/>
                    <a:pt x="622249" y="118414"/>
                  </a:cubicBezTo>
                  <a:close/>
                </a:path>
                <a:path w="890625" h="209851">
                  <a:moveTo>
                    <a:pt x="774497" y="107442"/>
                  </a:moveTo>
                  <a:cubicBezTo>
                    <a:pt x="783860" y="112671"/>
                    <a:pt x="793308" y="118729"/>
                    <a:pt x="802843" y="125615"/>
                  </a:cubicBezTo>
                  <a:cubicBezTo>
                    <a:pt x="812377" y="132502"/>
                    <a:pt x="819998" y="139017"/>
                    <a:pt x="825703" y="145161"/>
                  </a:cubicBezTo>
                  <a:lnTo>
                    <a:pt x="809930" y="159105"/>
                  </a:lnTo>
                  <a:cubicBezTo>
                    <a:pt x="804691" y="153057"/>
                    <a:pt x="797452" y="146466"/>
                    <a:pt x="788213" y="139331"/>
                  </a:cubicBezTo>
                  <a:cubicBezTo>
                    <a:pt x="778973" y="132197"/>
                    <a:pt x="769677" y="125834"/>
                    <a:pt x="760323" y="120243"/>
                  </a:cubicBezTo>
                  <a:close/>
                </a:path>
                <a:path w="890625" h="209851">
                  <a:moveTo>
                    <a:pt x="252374" y="95112"/>
                  </a:moveTo>
                  <a:lnTo>
                    <a:pt x="360045" y="95112"/>
                  </a:lnTo>
                  <a:lnTo>
                    <a:pt x="360045" y="169149"/>
                  </a:lnTo>
                  <a:lnTo>
                    <a:pt x="272948" y="169149"/>
                  </a:lnTo>
                  <a:lnTo>
                    <a:pt x="272948" y="185851"/>
                  </a:lnTo>
                  <a:lnTo>
                    <a:pt x="252374" y="185851"/>
                  </a:lnTo>
                  <a:close/>
                </a:path>
                <a:path w="890625" h="209851">
                  <a:moveTo>
                    <a:pt x="542010" y="69951"/>
                  </a:moveTo>
                  <a:lnTo>
                    <a:pt x="663397" y="69951"/>
                  </a:lnTo>
                  <a:lnTo>
                    <a:pt x="663397" y="89839"/>
                  </a:lnTo>
                  <a:lnTo>
                    <a:pt x="610362" y="89839"/>
                  </a:lnTo>
                  <a:lnTo>
                    <a:pt x="610362" y="183794"/>
                  </a:lnTo>
                  <a:cubicBezTo>
                    <a:pt x="610428" y="189357"/>
                    <a:pt x="609781" y="193833"/>
                    <a:pt x="608419" y="197224"/>
                  </a:cubicBezTo>
                  <a:cubicBezTo>
                    <a:pt x="607057" y="200615"/>
                    <a:pt x="604580" y="203149"/>
                    <a:pt x="600989" y="204825"/>
                  </a:cubicBezTo>
                  <a:cubicBezTo>
                    <a:pt x="597365" y="206597"/>
                    <a:pt x="592783" y="207740"/>
                    <a:pt x="587245" y="208254"/>
                  </a:cubicBezTo>
                  <a:cubicBezTo>
                    <a:pt x="581706" y="208769"/>
                    <a:pt x="575010" y="208997"/>
                    <a:pt x="567156" y="208940"/>
                  </a:cubicBezTo>
                  <a:cubicBezTo>
                    <a:pt x="566775" y="205725"/>
                    <a:pt x="565994" y="202096"/>
                    <a:pt x="564813" y="198053"/>
                  </a:cubicBezTo>
                  <a:cubicBezTo>
                    <a:pt x="563632" y="194010"/>
                    <a:pt x="562280" y="190323"/>
                    <a:pt x="560756" y="186994"/>
                  </a:cubicBezTo>
                  <a:cubicBezTo>
                    <a:pt x="566261" y="187218"/>
                    <a:pt x="571195" y="187342"/>
                    <a:pt x="575557" y="187366"/>
                  </a:cubicBezTo>
                  <a:cubicBezTo>
                    <a:pt x="579920" y="187390"/>
                    <a:pt x="582911" y="187342"/>
                    <a:pt x="584530" y="187223"/>
                  </a:cubicBezTo>
                  <a:cubicBezTo>
                    <a:pt x="586102" y="187247"/>
                    <a:pt x="587187" y="186971"/>
                    <a:pt x="587787" y="186394"/>
                  </a:cubicBezTo>
                  <a:cubicBezTo>
                    <a:pt x="588388" y="185818"/>
                    <a:pt x="588673" y="184799"/>
                    <a:pt x="588645" y="183337"/>
                  </a:cubicBezTo>
                  <a:lnTo>
                    <a:pt x="588645" y="89839"/>
                  </a:lnTo>
                  <a:lnTo>
                    <a:pt x="542010" y="89839"/>
                  </a:lnTo>
                  <a:close/>
                </a:path>
                <a:path w="890625" h="209851">
                  <a:moveTo>
                    <a:pt x="92126" y="68351"/>
                  </a:moveTo>
                  <a:lnTo>
                    <a:pt x="115214" y="78181"/>
                  </a:lnTo>
                  <a:cubicBezTo>
                    <a:pt x="106327" y="94997"/>
                    <a:pt x="96669" y="111199"/>
                    <a:pt x="86239" y="126787"/>
                  </a:cubicBezTo>
                  <a:cubicBezTo>
                    <a:pt x="75809" y="142375"/>
                    <a:pt x="65122" y="156576"/>
                    <a:pt x="54178" y="169392"/>
                  </a:cubicBezTo>
                  <a:lnTo>
                    <a:pt x="150419" y="163677"/>
                  </a:lnTo>
                  <a:cubicBezTo>
                    <a:pt x="146399" y="157691"/>
                    <a:pt x="142322" y="151776"/>
                    <a:pt x="138188" y="145932"/>
                  </a:cubicBezTo>
                  <a:cubicBezTo>
                    <a:pt x="134055" y="140089"/>
                    <a:pt x="129978" y="134574"/>
                    <a:pt x="125958" y="129387"/>
                  </a:cubicBezTo>
                  <a:lnTo>
                    <a:pt x="146304" y="120243"/>
                  </a:lnTo>
                  <a:cubicBezTo>
                    <a:pt x="152868" y="128512"/>
                    <a:pt x="159500" y="137273"/>
                    <a:pt x="166200" y="146524"/>
                  </a:cubicBezTo>
                  <a:cubicBezTo>
                    <a:pt x="172900" y="155775"/>
                    <a:pt x="179143" y="164823"/>
                    <a:pt x="184929" y="173668"/>
                  </a:cubicBezTo>
                  <a:cubicBezTo>
                    <a:pt x="190714" y="182513"/>
                    <a:pt x="195518" y="190460"/>
                    <a:pt x="199339" y="197510"/>
                  </a:cubicBezTo>
                  <a:lnTo>
                    <a:pt x="178308" y="209169"/>
                  </a:lnTo>
                  <a:cubicBezTo>
                    <a:pt x="176474" y="205478"/>
                    <a:pt x="174312" y="201430"/>
                    <a:pt x="171821" y="197024"/>
                  </a:cubicBezTo>
                  <a:cubicBezTo>
                    <a:pt x="169330" y="192619"/>
                    <a:pt x="166540" y="188057"/>
                    <a:pt x="163449" y="183337"/>
                  </a:cubicBezTo>
                  <a:cubicBezTo>
                    <a:pt x="134955" y="185479"/>
                    <a:pt x="112032" y="187209"/>
                    <a:pt x="94679" y="188527"/>
                  </a:cubicBezTo>
                  <a:cubicBezTo>
                    <a:pt x="77327" y="189844"/>
                    <a:pt x="64026" y="190924"/>
                    <a:pt x="54778" y="191767"/>
                  </a:cubicBezTo>
                  <a:cubicBezTo>
                    <a:pt x="45530" y="192609"/>
                    <a:pt x="38816" y="193389"/>
                    <a:pt x="34636" y="194106"/>
                  </a:cubicBezTo>
                  <a:cubicBezTo>
                    <a:pt x="30457" y="194823"/>
                    <a:pt x="27293" y="195653"/>
                    <a:pt x="25146" y="196596"/>
                  </a:cubicBezTo>
                  <a:cubicBezTo>
                    <a:pt x="24393" y="194053"/>
                    <a:pt x="23212" y="190509"/>
                    <a:pt x="21602" y="185966"/>
                  </a:cubicBezTo>
                  <a:cubicBezTo>
                    <a:pt x="19993" y="181422"/>
                    <a:pt x="18354" y="177422"/>
                    <a:pt x="16688" y="173964"/>
                  </a:cubicBezTo>
                  <a:cubicBezTo>
                    <a:pt x="19936" y="173145"/>
                    <a:pt x="23212" y="171183"/>
                    <a:pt x="26517" y="168078"/>
                  </a:cubicBezTo>
                  <a:cubicBezTo>
                    <a:pt x="29823" y="164973"/>
                    <a:pt x="33556" y="160839"/>
                    <a:pt x="37719" y="155676"/>
                  </a:cubicBezTo>
                  <a:cubicBezTo>
                    <a:pt x="40943" y="152130"/>
                    <a:pt x="45696" y="145887"/>
                    <a:pt x="51977" y="136948"/>
                  </a:cubicBezTo>
                  <a:cubicBezTo>
                    <a:pt x="58257" y="128009"/>
                    <a:pt x="65008" y="117533"/>
                    <a:pt x="72229" y="105520"/>
                  </a:cubicBezTo>
                  <a:cubicBezTo>
                    <a:pt x="79450" y="93507"/>
                    <a:pt x="86082" y="81117"/>
                    <a:pt x="92126" y="68351"/>
                  </a:cubicBezTo>
                  <a:close/>
                </a:path>
                <a:path w="890625" h="209851">
                  <a:moveTo>
                    <a:pt x="239115" y="55107"/>
                  </a:moveTo>
                  <a:lnTo>
                    <a:pt x="374218" y="55107"/>
                  </a:lnTo>
                  <a:lnTo>
                    <a:pt x="374218" y="73823"/>
                  </a:lnTo>
                  <a:lnTo>
                    <a:pt x="239115" y="73823"/>
                  </a:lnTo>
                  <a:close/>
                </a:path>
                <a:path w="890625" h="209851">
                  <a:moveTo>
                    <a:pt x="552069" y="16002"/>
                  </a:moveTo>
                  <a:lnTo>
                    <a:pt x="651053" y="16002"/>
                  </a:lnTo>
                  <a:lnTo>
                    <a:pt x="651053" y="35890"/>
                  </a:lnTo>
                  <a:lnTo>
                    <a:pt x="552069" y="35890"/>
                  </a:lnTo>
                  <a:close/>
                </a:path>
                <a:path w="890625" h="209851">
                  <a:moveTo>
                    <a:pt x="237287" y="14187"/>
                  </a:moveTo>
                  <a:lnTo>
                    <a:pt x="420624" y="14187"/>
                  </a:lnTo>
                  <a:lnTo>
                    <a:pt x="420624" y="180589"/>
                  </a:lnTo>
                  <a:cubicBezTo>
                    <a:pt x="420686" y="187278"/>
                    <a:pt x="419876" y="192537"/>
                    <a:pt x="418195" y="196367"/>
                  </a:cubicBezTo>
                  <a:cubicBezTo>
                    <a:pt x="416514" y="200196"/>
                    <a:pt x="413590" y="202939"/>
                    <a:pt x="409422" y="204597"/>
                  </a:cubicBezTo>
                  <a:cubicBezTo>
                    <a:pt x="405093" y="206483"/>
                    <a:pt x="399350" y="207683"/>
                    <a:pt x="392192" y="208197"/>
                  </a:cubicBezTo>
                  <a:cubicBezTo>
                    <a:pt x="385034" y="208711"/>
                    <a:pt x="376375" y="208883"/>
                    <a:pt x="366217" y="208711"/>
                  </a:cubicBezTo>
                  <a:cubicBezTo>
                    <a:pt x="365698" y="205435"/>
                    <a:pt x="364736" y="201587"/>
                    <a:pt x="363331" y="197167"/>
                  </a:cubicBezTo>
                  <a:cubicBezTo>
                    <a:pt x="361926" y="192748"/>
                    <a:pt x="360450" y="188899"/>
                    <a:pt x="358902" y="185623"/>
                  </a:cubicBezTo>
                  <a:cubicBezTo>
                    <a:pt x="366460" y="185956"/>
                    <a:pt x="373461" y="186147"/>
                    <a:pt x="379904" y="186194"/>
                  </a:cubicBezTo>
                  <a:cubicBezTo>
                    <a:pt x="386348" y="186242"/>
                    <a:pt x="390777" y="186204"/>
                    <a:pt x="393192" y="186080"/>
                  </a:cubicBezTo>
                  <a:cubicBezTo>
                    <a:pt x="395330" y="186013"/>
                    <a:pt x="396826" y="185575"/>
                    <a:pt x="397678" y="184765"/>
                  </a:cubicBezTo>
                  <a:cubicBezTo>
                    <a:pt x="398530" y="183954"/>
                    <a:pt x="398940" y="182486"/>
                    <a:pt x="398907" y="180360"/>
                  </a:cubicBezTo>
                  <a:lnTo>
                    <a:pt x="398907" y="34504"/>
                  </a:lnTo>
                  <a:lnTo>
                    <a:pt x="237287" y="34504"/>
                  </a:lnTo>
                  <a:close/>
                </a:path>
                <a:path w="890625" h="209851">
                  <a:moveTo>
                    <a:pt x="60122" y="6172"/>
                  </a:moveTo>
                  <a:lnTo>
                    <a:pt x="83210" y="12344"/>
                  </a:lnTo>
                  <a:cubicBezTo>
                    <a:pt x="75590" y="31084"/>
                    <a:pt x="66198" y="48639"/>
                    <a:pt x="55035" y="65008"/>
                  </a:cubicBezTo>
                  <a:cubicBezTo>
                    <a:pt x="43872" y="81376"/>
                    <a:pt x="32080" y="95216"/>
                    <a:pt x="19659" y="106527"/>
                  </a:cubicBezTo>
                  <a:cubicBezTo>
                    <a:pt x="17383" y="104217"/>
                    <a:pt x="14278" y="101579"/>
                    <a:pt x="10344" y="98612"/>
                  </a:cubicBezTo>
                  <a:cubicBezTo>
                    <a:pt x="6410" y="95645"/>
                    <a:pt x="2962" y="93178"/>
                    <a:pt x="0" y="91211"/>
                  </a:cubicBezTo>
                  <a:cubicBezTo>
                    <a:pt x="12606" y="81138"/>
                    <a:pt x="24141" y="68651"/>
                    <a:pt x="34604" y="53749"/>
                  </a:cubicBezTo>
                  <a:cubicBezTo>
                    <a:pt x="45067" y="38847"/>
                    <a:pt x="53573" y="22988"/>
                    <a:pt x="60122" y="6172"/>
                  </a:cubicBezTo>
                  <a:close/>
                </a:path>
                <a:path w="890625" h="209851">
                  <a:moveTo>
                    <a:pt x="142418" y="4343"/>
                  </a:moveTo>
                  <a:cubicBezTo>
                    <a:pt x="147334" y="14379"/>
                    <a:pt x="153427" y="24609"/>
                    <a:pt x="160697" y="35035"/>
                  </a:cubicBezTo>
                  <a:cubicBezTo>
                    <a:pt x="167967" y="45460"/>
                    <a:pt x="175720" y="55301"/>
                    <a:pt x="183955" y="64558"/>
                  </a:cubicBezTo>
                  <a:cubicBezTo>
                    <a:pt x="192190" y="73815"/>
                    <a:pt x="200214" y="81709"/>
                    <a:pt x="208026" y="88239"/>
                  </a:cubicBezTo>
                  <a:cubicBezTo>
                    <a:pt x="205149" y="90544"/>
                    <a:pt x="202044" y="93421"/>
                    <a:pt x="198710" y="96869"/>
                  </a:cubicBezTo>
                  <a:cubicBezTo>
                    <a:pt x="195377" y="100317"/>
                    <a:pt x="192614" y="103536"/>
                    <a:pt x="190424" y="106527"/>
                  </a:cubicBezTo>
                  <a:cubicBezTo>
                    <a:pt x="182552" y="98868"/>
                    <a:pt x="174419" y="89904"/>
                    <a:pt x="166023" y="79637"/>
                  </a:cubicBezTo>
                  <a:cubicBezTo>
                    <a:pt x="157627" y="69370"/>
                    <a:pt x="149561" y="58493"/>
                    <a:pt x="141825" y="47007"/>
                  </a:cubicBezTo>
                  <a:cubicBezTo>
                    <a:pt x="134089" y="35520"/>
                    <a:pt x="127276" y="24118"/>
                    <a:pt x="121386" y="12801"/>
                  </a:cubicBezTo>
                  <a:close/>
                </a:path>
                <a:path w="890625" h="209851">
                  <a:moveTo>
                    <a:pt x="777011" y="228"/>
                  </a:moveTo>
                  <a:lnTo>
                    <a:pt x="799185" y="228"/>
                  </a:lnTo>
                  <a:lnTo>
                    <a:pt x="799185" y="30861"/>
                  </a:lnTo>
                  <a:lnTo>
                    <a:pt x="889711" y="30861"/>
                  </a:lnTo>
                  <a:lnTo>
                    <a:pt x="889711" y="50977"/>
                  </a:lnTo>
                  <a:lnTo>
                    <a:pt x="799185" y="50977"/>
                  </a:lnTo>
                  <a:lnTo>
                    <a:pt x="799185" y="85267"/>
                  </a:lnTo>
                  <a:lnTo>
                    <a:pt x="875995" y="85267"/>
                  </a:lnTo>
                  <a:lnTo>
                    <a:pt x="875995" y="105156"/>
                  </a:lnTo>
                  <a:lnTo>
                    <a:pt x="702488" y="105156"/>
                  </a:lnTo>
                  <a:lnTo>
                    <a:pt x="702488" y="85267"/>
                  </a:lnTo>
                  <a:lnTo>
                    <a:pt x="777011" y="85267"/>
                  </a:lnTo>
                  <a:lnTo>
                    <a:pt x="777011" y="50977"/>
                  </a:lnTo>
                  <a:lnTo>
                    <a:pt x="687857" y="50977"/>
                  </a:lnTo>
                  <a:lnTo>
                    <a:pt x="687857" y="30861"/>
                  </a:lnTo>
                  <a:lnTo>
                    <a:pt x="777011" y="30861"/>
                  </a:lnTo>
                  <a:close/>
                </a:path>
                <a:path w="890625" h="209851">
                  <a:moveTo>
                    <a:pt x="489661" y="0"/>
                  </a:moveTo>
                  <a:lnTo>
                    <a:pt x="510692" y="0"/>
                  </a:lnTo>
                  <a:lnTo>
                    <a:pt x="510692" y="46634"/>
                  </a:lnTo>
                  <a:lnTo>
                    <a:pt x="538810" y="46634"/>
                  </a:lnTo>
                  <a:lnTo>
                    <a:pt x="538810" y="66294"/>
                  </a:lnTo>
                  <a:lnTo>
                    <a:pt x="510692" y="66294"/>
                  </a:lnTo>
                  <a:lnTo>
                    <a:pt x="510692" y="71780"/>
                  </a:lnTo>
                  <a:cubicBezTo>
                    <a:pt x="513152" y="74512"/>
                    <a:pt x="516488" y="78446"/>
                    <a:pt x="520700" y="83583"/>
                  </a:cubicBezTo>
                  <a:cubicBezTo>
                    <a:pt x="524912" y="88719"/>
                    <a:pt x="528959" y="93754"/>
                    <a:pt x="532841" y="98687"/>
                  </a:cubicBezTo>
                  <a:cubicBezTo>
                    <a:pt x="536723" y="103620"/>
                    <a:pt x="539398" y="107148"/>
                    <a:pt x="540867" y="109270"/>
                  </a:cubicBezTo>
                  <a:lnTo>
                    <a:pt x="528980" y="126187"/>
                  </a:lnTo>
                  <a:cubicBezTo>
                    <a:pt x="527147" y="122486"/>
                    <a:pt x="524527" y="117886"/>
                    <a:pt x="521122" y="112385"/>
                  </a:cubicBezTo>
                  <a:cubicBezTo>
                    <a:pt x="517717" y="106884"/>
                    <a:pt x="514240" y="101427"/>
                    <a:pt x="510692" y="96012"/>
                  </a:cubicBezTo>
                  <a:lnTo>
                    <a:pt x="510692" y="209854"/>
                  </a:lnTo>
                  <a:lnTo>
                    <a:pt x="489661" y="209854"/>
                  </a:lnTo>
                  <a:lnTo>
                    <a:pt x="489661" y="104927"/>
                  </a:lnTo>
                  <a:cubicBezTo>
                    <a:pt x="485965" y="116148"/>
                    <a:pt x="481812" y="126682"/>
                    <a:pt x="477202" y="136531"/>
                  </a:cubicBezTo>
                  <a:cubicBezTo>
                    <a:pt x="472592" y="146380"/>
                    <a:pt x="467753" y="154743"/>
                    <a:pt x="462686" y="161620"/>
                  </a:cubicBezTo>
                  <a:cubicBezTo>
                    <a:pt x="461548" y="158600"/>
                    <a:pt x="459881" y="155152"/>
                    <a:pt x="457686" y="151276"/>
                  </a:cubicBezTo>
                  <a:cubicBezTo>
                    <a:pt x="455490" y="147399"/>
                    <a:pt x="453423" y="144065"/>
                    <a:pt x="451485" y="141274"/>
                  </a:cubicBezTo>
                  <a:cubicBezTo>
                    <a:pt x="458467" y="132435"/>
                    <a:pt x="464963" y="121196"/>
                    <a:pt x="470973" y="107556"/>
                  </a:cubicBezTo>
                  <a:cubicBezTo>
                    <a:pt x="476983" y="93916"/>
                    <a:pt x="481765" y="80162"/>
                    <a:pt x="485318" y="66294"/>
                  </a:cubicBezTo>
                  <a:lnTo>
                    <a:pt x="456514" y="66294"/>
                  </a:lnTo>
                  <a:lnTo>
                    <a:pt x="456514" y="46634"/>
                  </a:lnTo>
                  <a:lnTo>
                    <a:pt x="489661" y="46634"/>
                  </a:lnTo>
                </a:path>
              </a:pathLst>
            </a:custGeom>
            <a:solidFill>
              <a:srgbClr val="E72525">
                <a:alpha val="100000"/>
              </a:srgbClr>
            </a:solidFill>
          </p:spPr>
        </p:sp>
        <p:sp>
          <p:nvSpPr>
            <p:cNvPr id="100022" name="Freeform 9"/>
            <p:cNvSpPr/>
            <p:nvPr/>
          </p:nvSpPr>
          <p:spPr>
            <a:xfrm>
              <a:off x="1395793" y="535305"/>
              <a:ext cx="563499" cy="67627"/>
            </a:xfrm>
            <a:custGeom>
              <a:avLst/>
              <a:gdLst/>
              <a:ahLst/>
              <a:cxnLst/>
              <a:rect l="l" t="t" r="r" b="b"/>
              <a:pathLst>
                <a:path w="994586" h="119312">
                  <a:moveTo>
                    <a:pt x="885165" y="91654"/>
                  </a:moveTo>
                  <a:cubicBezTo>
                    <a:pt x="883290" y="93037"/>
                    <a:pt x="881923" y="94505"/>
                    <a:pt x="881063" y="96058"/>
                  </a:cubicBezTo>
                  <a:cubicBezTo>
                    <a:pt x="880203" y="97612"/>
                    <a:pt x="879779" y="99194"/>
                    <a:pt x="879790" y="100805"/>
                  </a:cubicBezTo>
                  <a:cubicBezTo>
                    <a:pt x="879840" y="103918"/>
                    <a:pt x="881341" y="106329"/>
                    <a:pt x="884293" y="108040"/>
                  </a:cubicBezTo>
                  <a:cubicBezTo>
                    <a:pt x="887245" y="109751"/>
                    <a:pt x="891347" y="110619"/>
                    <a:pt x="896600" y="110643"/>
                  </a:cubicBezTo>
                  <a:cubicBezTo>
                    <a:pt x="902164" y="110540"/>
                    <a:pt x="906586" y="109401"/>
                    <a:pt x="909864" y="107225"/>
                  </a:cubicBezTo>
                  <a:cubicBezTo>
                    <a:pt x="913142" y="105049"/>
                    <a:pt x="914819" y="102452"/>
                    <a:pt x="914895" y="99432"/>
                  </a:cubicBezTo>
                  <a:cubicBezTo>
                    <a:pt x="914883" y="96844"/>
                    <a:pt x="913878" y="95042"/>
                    <a:pt x="911879" y="94027"/>
                  </a:cubicBezTo>
                  <a:cubicBezTo>
                    <a:pt x="909880" y="93012"/>
                    <a:pt x="906960" y="92526"/>
                    <a:pt x="903117" y="92569"/>
                  </a:cubicBezTo>
                  <a:lnTo>
                    <a:pt x="893626" y="92569"/>
                  </a:lnTo>
                  <a:cubicBezTo>
                    <a:pt x="892137" y="92566"/>
                    <a:pt x="890683" y="92486"/>
                    <a:pt x="889266" y="92326"/>
                  </a:cubicBezTo>
                  <a:cubicBezTo>
                    <a:pt x="887849" y="92167"/>
                    <a:pt x="886482" y="91943"/>
                    <a:pt x="885165" y="91654"/>
                  </a:cubicBezTo>
                  <a:close/>
                </a:path>
                <a:path w="994586" h="119312">
                  <a:moveTo>
                    <a:pt x="573747" y="59429"/>
                  </a:moveTo>
                  <a:cubicBezTo>
                    <a:pt x="564553" y="60572"/>
                    <a:pt x="558067" y="62316"/>
                    <a:pt x="554291" y="64660"/>
                  </a:cubicBezTo>
                  <a:cubicBezTo>
                    <a:pt x="550515" y="67004"/>
                    <a:pt x="548690" y="69948"/>
                    <a:pt x="548816" y="73492"/>
                  </a:cubicBezTo>
                  <a:cubicBezTo>
                    <a:pt x="548875" y="76556"/>
                    <a:pt x="549814" y="78776"/>
                    <a:pt x="551632" y="80152"/>
                  </a:cubicBezTo>
                  <a:cubicBezTo>
                    <a:pt x="553450" y="81529"/>
                    <a:pt x="555790" y="82206"/>
                    <a:pt x="558651" y="82182"/>
                  </a:cubicBezTo>
                  <a:cubicBezTo>
                    <a:pt x="561360" y="82170"/>
                    <a:pt x="563919" y="81536"/>
                    <a:pt x="566328" y="80281"/>
                  </a:cubicBezTo>
                  <a:cubicBezTo>
                    <a:pt x="568737" y="79026"/>
                    <a:pt x="571210" y="77220"/>
                    <a:pt x="573747" y="74864"/>
                  </a:cubicBezTo>
                  <a:close/>
                </a:path>
                <a:path w="994586" h="119312">
                  <a:moveTo>
                    <a:pt x="491597" y="37591"/>
                  </a:moveTo>
                  <a:cubicBezTo>
                    <a:pt x="489157" y="37588"/>
                    <a:pt x="486718" y="38222"/>
                    <a:pt x="484278" y="39491"/>
                  </a:cubicBezTo>
                  <a:cubicBezTo>
                    <a:pt x="481839" y="40761"/>
                    <a:pt x="479285" y="42681"/>
                    <a:pt x="476616" y="45251"/>
                  </a:cubicBezTo>
                  <a:lnTo>
                    <a:pt x="476616" y="76010"/>
                  </a:lnTo>
                  <a:cubicBezTo>
                    <a:pt x="479096" y="78098"/>
                    <a:pt x="481512" y="79579"/>
                    <a:pt x="483864" y="80453"/>
                  </a:cubicBezTo>
                  <a:cubicBezTo>
                    <a:pt x="486215" y="81327"/>
                    <a:pt x="488374" y="81751"/>
                    <a:pt x="490339" y="81725"/>
                  </a:cubicBezTo>
                  <a:cubicBezTo>
                    <a:pt x="495009" y="81694"/>
                    <a:pt x="498820" y="79727"/>
                    <a:pt x="501774" y="75823"/>
                  </a:cubicBezTo>
                  <a:cubicBezTo>
                    <a:pt x="504729" y="71919"/>
                    <a:pt x="506253" y="66264"/>
                    <a:pt x="506349" y="58857"/>
                  </a:cubicBezTo>
                  <a:cubicBezTo>
                    <a:pt x="506391" y="52219"/>
                    <a:pt x="505248" y="47031"/>
                    <a:pt x="502918" y="43293"/>
                  </a:cubicBezTo>
                  <a:cubicBezTo>
                    <a:pt x="500588" y="39556"/>
                    <a:pt x="496814" y="37655"/>
                    <a:pt x="491597" y="37591"/>
                  </a:cubicBezTo>
                  <a:close/>
                </a:path>
                <a:path w="994586" h="119312">
                  <a:moveTo>
                    <a:pt x="964989" y="37476"/>
                  </a:moveTo>
                  <a:cubicBezTo>
                    <a:pt x="960020" y="37569"/>
                    <a:pt x="956122" y="39613"/>
                    <a:pt x="953297" y="43608"/>
                  </a:cubicBezTo>
                  <a:cubicBezTo>
                    <a:pt x="950471" y="47602"/>
                    <a:pt x="949032" y="52990"/>
                    <a:pt x="948980" y="59772"/>
                  </a:cubicBezTo>
                  <a:cubicBezTo>
                    <a:pt x="949032" y="66494"/>
                    <a:pt x="950471" y="71830"/>
                    <a:pt x="953297" y="75779"/>
                  </a:cubicBezTo>
                  <a:cubicBezTo>
                    <a:pt x="956122" y="79728"/>
                    <a:pt x="960020" y="81748"/>
                    <a:pt x="964989" y="81839"/>
                  </a:cubicBezTo>
                  <a:cubicBezTo>
                    <a:pt x="970014" y="81748"/>
                    <a:pt x="973944" y="79728"/>
                    <a:pt x="976782" y="75779"/>
                  </a:cubicBezTo>
                  <a:cubicBezTo>
                    <a:pt x="979619" y="71830"/>
                    <a:pt x="981063" y="66494"/>
                    <a:pt x="981113" y="59772"/>
                  </a:cubicBezTo>
                  <a:cubicBezTo>
                    <a:pt x="981063" y="52990"/>
                    <a:pt x="979619" y="47602"/>
                    <a:pt x="976782" y="43608"/>
                  </a:cubicBezTo>
                  <a:cubicBezTo>
                    <a:pt x="973944" y="39613"/>
                    <a:pt x="970014" y="37569"/>
                    <a:pt x="964989" y="37476"/>
                  </a:cubicBezTo>
                  <a:close/>
                </a:path>
                <a:path w="994586" h="119312">
                  <a:moveTo>
                    <a:pt x="831639" y="37476"/>
                  </a:moveTo>
                  <a:cubicBezTo>
                    <a:pt x="826670" y="37569"/>
                    <a:pt x="822772" y="39613"/>
                    <a:pt x="819947" y="43608"/>
                  </a:cubicBezTo>
                  <a:cubicBezTo>
                    <a:pt x="817121" y="47602"/>
                    <a:pt x="815682" y="52990"/>
                    <a:pt x="815630" y="59772"/>
                  </a:cubicBezTo>
                  <a:cubicBezTo>
                    <a:pt x="815682" y="66494"/>
                    <a:pt x="817121" y="71830"/>
                    <a:pt x="819947" y="75779"/>
                  </a:cubicBezTo>
                  <a:cubicBezTo>
                    <a:pt x="822772" y="79728"/>
                    <a:pt x="826670" y="81748"/>
                    <a:pt x="831639" y="81839"/>
                  </a:cubicBezTo>
                  <a:cubicBezTo>
                    <a:pt x="836663" y="81748"/>
                    <a:pt x="840594" y="79728"/>
                    <a:pt x="843432" y="75779"/>
                  </a:cubicBezTo>
                  <a:cubicBezTo>
                    <a:pt x="846269" y="71830"/>
                    <a:pt x="847713" y="66494"/>
                    <a:pt x="847763" y="59772"/>
                  </a:cubicBezTo>
                  <a:cubicBezTo>
                    <a:pt x="847713" y="52990"/>
                    <a:pt x="846269" y="47602"/>
                    <a:pt x="843432" y="43608"/>
                  </a:cubicBezTo>
                  <a:cubicBezTo>
                    <a:pt x="840594" y="39613"/>
                    <a:pt x="836663" y="37569"/>
                    <a:pt x="831639" y="37476"/>
                  </a:cubicBezTo>
                  <a:close/>
                </a:path>
                <a:path w="994586" h="119312">
                  <a:moveTo>
                    <a:pt x="317289" y="37476"/>
                  </a:moveTo>
                  <a:cubicBezTo>
                    <a:pt x="312320" y="37569"/>
                    <a:pt x="308422" y="39613"/>
                    <a:pt x="305597" y="43608"/>
                  </a:cubicBezTo>
                  <a:cubicBezTo>
                    <a:pt x="302771" y="47602"/>
                    <a:pt x="301332" y="52990"/>
                    <a:pt x="301280" y="59772"/>
                  </a:cubicBezTo>
                  <a:cubicBezTo>
                    <a:pt x="301332" y="66494"/>
                    <a:pt x="302771" y="71830"/>
                    <a:pt x="305597" y="75779"/>
                  </a:cubicBezTo>
                  <a:cubicBezTo>
                    <a:pt x="308422" y="79728"/>
                    <a:pt x="312320" y="81748"/>
                    <a:pt x="317289" y="81839"/>
                  </a:cubicBezTo>
                  <a:cubicBezTo>
                    <a:pt x="322313" y="81748"/>
                    <a:pt x="326244" y="79728"/>
                    <a:pt x="329082" y="75779"/>
                  </a:cubicBezTo>
                  <a:cubicBezTo>
                    <a:pt x="331919" y="71830"/>
                    <a:pt x="333363" y="66494"/>
                    <a:pt x="333413" y="59772"/>
                  </a:cubicBezTo>
                  <a:cubicBezTo>
                    <a:pt x="333363" y="52990"/>
                    <a:pt x="331919" y="47602"/>
                    <a:pt x="329082" y="43608"/>
                  </a:cubicBezTo>
                  <a:cubicBezTo>
                    <a:pt x="326244" y="39613"/>
                    <a:pt x="322313" y="37569"/>
                    <a:pt x="317289" y="37476"/>
                  </a:cubicBezTo>
                  <a:close/>
                </a:path>
                <a:path w="994586" h="119312">
                  <a:moveTo>
                    <a:pt x="164204" y="36905"/>
                  </a:moveTo>
                  <a:cubicBezTo>
                    <a:pt x="160159" y="36926"/>
                    <a:pt x="156642" y="38399"/>
                    <a:pt x="153655" y="41323"/>
                  </a:cubicBezTo>
                  <a:cubicBezTo>
                    <a:pt x="150667" y="44247"/>
                    <a:pt x="148809" y="48494"/>
                    <a:pt x="148080" y="54064"/>
                  </a:cubicBezTo>
                  <a:lnTo>
                    <a:pt x="178269" y="54064"/>
                  </a:lnTo>
                  <a:cubicBezTo>
                    <a:pt x="178255" y="48594"/>
                    <a:pt x="177054" y="44376"/>
                    <a:pt x="174667" y="41409"/>
                  </a:cubicBezTo>
                  <a:cubicBezTo>
                    <a:pt x="172280" y="38442"/>
                    <a:pt x="168792" y="36940"/>
                    <a:pt x="164204" y="36905"/>
                  </a:cubicBezTo>
                  <a:close/>
                </a:path>
                <a:path w="994586" h="119312">
                  <a:moveTo>
                    <a:pt x="895114" y="35876"/>
                  </a:moveTo>
                  <a:cubicBezTo>
                    <a:pt x="891716" y="35897"/>
                    <a:pt x="888905" y="37055"/>
                    <a:pt x="886679" y="39350"/>
                  </a:cubicBezTo>
                  <a:cubicBezTo>
                    <a:pt x="884454" y="41644"/>
                    <a:pt x="883301" y="44946"/>
                    <a:pt x="883220" y="49256"/>
                  </a:cubicBezTo>
                  <a:cubicBezTo>
                    <a:pt x="883308" y="53471"/>
                    <a:pt x="884475" y="56764"/>
                    <a:pt x="886722" y="59134"/>
                  </a:cubicBezTo>
                  <a:cubicBezTo>
                    <a:pt x="888969" y="61505"/>
                    <a:pt x="891766" y="62710"/>
                    <a:pt x="895114" y="62751"/>
                  </a:cubicBezTo>
                  <a:cubicBezTo>
                    <a:pt x="898461" y="62710"/>
                    <a:pt x="901259" y="61505"/>
                    <a:pt x="903506" y="59134"/>
                  </a:cubicBezTo>
                  <a:cubicBezTo>
                    <a:pt x="905752" y="56764"/>
                    <a:pt x="906920" y="53471"/>
                    <a:pt x="907008" y="49256"/>
                  </a:cubicBezTo>
                  <a:cubicBezTo>
                    <a:pt x="906927" y="44996"/>
                    <a:pt x="905774" y="41708"/>
                    <a:pt x="903548" y="39393"/>
                  </a:cubicBezTo>
                  <a:cubicBezTo>
                    <a:pt x="901323" y="37077"/>
                    <a:pt x="898511" y="35905"/>
                    <a:pt x="895114" y="35876"/>
                  </a:cubicBezTo>
                  <a:close/>
                </a:path>
                <a:path w="994586" h="119312">
                  <a:moveTo>
                    <a:pt x="664692" y="28232"/>
                  </a:moveTo>
                  <a:lnTo>
                    <a:pt x="678176" y="28232"/>
                  </a:lnTo>
                  <a:lnTo>
                    <a:pt x="689832" y="60579"/>
                  </a:lnTo>
                  <a:cubicBezTo>
                    <a:pt x="690749" y="63403"/>
                    <a:pt x="691687" y="66327"/>
                    <a:pt x="692646" y="69352"/>
                  </a:cubicBezTo>
                  <a:cubicBezTo>
                    <a:pt x="693605" y="72376"/>
                    <a:pt x="694572" y="75357"/>
                    <a:pt x="695546" y="78296"/>
                  </a:cubicBezTo>
                  <a:lnTo>
                    <a:pt x="696117" y="78296"/>
                  </a:lnTo>
                  <a:lnTo>
                    <a:pt x="701031" y="60579"/>
                  </a:lnTo>
                  <a:lnTo>
                    <a:pt x="711087" y="28232"/>
                  </a:lnTo>
                  <a:lnTo>
                    <a:pt x="723885" y="28232"/>
                  </a:lnTo>
                  <a:lnTo>
                    <a:pt x="700802" y="94869"/>
                  </a:lnTo>
                  <a:cubicBezTo>
                    <a:pt x="698448" y="101707"/>
                    <a:pt x="695358" y="107143"/>
                    <a:pt x="691532" y="111177"/>
                  </a:cubicBezTo>
                  <a:cubicBezTo>
                    <a:pt x="687706" y="115212"/>
                    <a:pt x="682531" y="117277"/>
                    <a:pt x="676005" y="117372"/>
                  </a:cubicBezTo>
                  <a:cubicBezTo>
                    <a:pt x="674412" y="117370"/>
                    <a:pt x="672970" y="117260"/>
                    <a:pt x="671677" y="117044"/>
                  </a:cubicBezTo>
                  <a:cubicBezTo>
                    <a:pt x="670384" y="116827"/>
                    <a:pt x="669199" y="116518"/>
                    <a:pt x="668120" y="116116"/>
                  </a:cubicBezTo>
                  <a:lnTo>
                    <a:pt x="670634" y="105842"/>
                  </a:lnTo>
                  <a:cubicBezTo>
                    <a:pt x="671225" y="106030"/>
                    <a:pt x="671929" y="106225"/>
                    <a:pt x="672748" y="106428"/>
                  </a:cubicBezTo>
                  <a:cubicBezTo>
                    <a:pt x="673567" y="106630"/>
                    <a:pt x="674386" y="106740"/>
                    <a:pt x="675205" y="106756"/>
                  </a:cubicBezTo>
                  <a:cubicBezTo>
                    <a:pt x="678610" y="106687"/>
                    <a:pt x="681371" y="105568"/>
                    <a:pt x="683490" y="103399"/>
                  </a:cubicBezTo>
                  <a:cubicBezTo>
                    <a:pt x="685609" y="101229"/>
                    <a:pt x="687228" y="98424"/>
                    <a:pt x="688347" y="94983"/>
                  </a:cubicBezTo>
                  <a:lnTo>
                    <a:pt x="689603" y="90640"/>
                  </a:lnTo>
                  <a:close/>
                </a:path>
                <a:path w="994586" h="119312">
                  <a:moveTo>
                    <a:pt x="964989" y="26632"/>
                  </a:moveTo>
                  <a:cubicBezTo>
                    <a:pt x="970250" y="26652"/>
                    <a:pt x="975112" y="27957"/>
                    <a:pt x="979574" y="30549"/>
                  </a:cubicBezTo>
                  <a:cubicBezTo>
                    <a:pt x="984036" y="33140"/>
                    <a:pt x="987634" y="36901"/>
                    <a:pt x="990369" y="41830"/>
                  </a:cubicBezTo>
                  <a:cubicBezTo>
                    <a:pt x="993103" y="46759"/>
                    <a:pt x="994508" y="52740"/>
                    <a:pt x="994586" y="59772"/>
                  </a:cubicBezTo>
                  <a:cubicBezTo>
                    <a:pt x="994508" y="66728"/>
                    <a:pt x="993103" y="72645"/>
                    <a:pt x="990369" y="77523"/>
                  </a:cubicBezTo>
                  <a:cubicBezTo>
                    <a:pt x="987634" y="82402"/>
                    <a:pt x="984036" y="86124"/>
                    <a:pt x="979574" y="88690"/>
                  </a:cubicBezTo>
                  <a:cubicBezTo>
                    <a:pt x="975112" y="91256"/>
                    <a:pt x="970250" y="92549"/>
                    <a:pt x="964989" y="92569"/>
                  </a:cubicBezTo>
                  <a:cubicBezTo>
                    <a:pt x="959728" y="92549"/>
                    <a:pt x="954866" y="91256"/>
                    <a:pt x="950404" y="88690"/>
                  </a:cubicBezTo>
                  <a:cubicBezTo>
                    <a:pt x="945942" y="86124"/>
                    <a:pt x="942344" y="82402"/>
                    <a:pt x="939610" y="77523"/>
                  </a:cubicBezTo>
                  <a:cubicBezTo>
                    <a:pt x="936876" y="72645"/>
                    <a:pt x="935470" y="66728"/>
                    <a:pt x="935393" y="59772"/>
                  </a:cubicBezTo>
                  <a:cubicBezTo>
                    <a:pt x="935470" y="52740"/>
                    <a:pt x="936876" y="46759"/>
                    <a:pt x="939610" y="41830"/>
                  </a:cubicBezTo>
                  <a:cubicBezTo>
                    <a:pt x="942344" y="36901"/>
                    <a:pt x="945942" y="33140"/>
                    <a:pt x="950404" y="30549"/>
                  </a:cubicBezTo>
                  <a:cubicBezTo>
                    <a:pt x="954866" y="27957"/>
                    <a:pt x="959728" y="26652"/>
                    <a:pt x="964989" y="26632"/>
                  </a:cubicBezTo>
                  <a:close/>
                </a:path>
                <a:path w="994586" h="119312">
                  <a:moveTo>
                    <a:pt x="895114" y="26632"/>
                  </a:moveTo>
                  <a:cubicBezTo>
                    <a:pt x="896896" y="26641"/>
                    <a:pt x="898564" y="26794"/>
                    <a:pt x="900117" y="27089"/>
                  </a:cubicBezTo>
                  <a:cubicBezTo>
                    <a:pt x="901671" y="27384"/>
                    <a:pt x="903053" y="27765"/>
                    <a:pt x="904263" y="28232"/>
                  </a:cubicBezTo>
                  <a:lnTo>
                    <a:pt x="926539" y="28232"/>
                  </a:lnTo>
                  <a:lnTo>
                    <a:pt x="926539" y="38048"/>
                  </a:lnTo>
                  <a:lnTo>
                    <a:pt x="914543" y="38048"/>
                  </a:lnTo>
                  <a:cubicBezTo>
                    <a:pt x="915763" y="39330"/>
                    <a:pt x="916747" y="40969"/>
                    <a:pt x="917497" y="42965"/>
                  </a:cubicBezTo>
                  <a:cubicBezTo>
                    <a:pt x="918246" y="44962"/>
                    <a:pt x="918631" y="47173"/>
                    <a:pt x="918653" y="49599"/>
                  </a:cubicBezTo>
                  <a:cubicBezTo>
                    <a:pt x="918494" y="56502"/>
                    <a:pt x="916214" y="61817"/>
                    <a:pt x="911814" y="65543"/>
                  </a:cubicBezTo>
                  <a:cubicBezTo>
                    <a:pt x="907415" y="69269"/>
                    <a:pt x="901848" y="71153"/>
                    <a:pt x="895114" y="71195"/>
                  </a:cubicBezTo>
                  <a:cubicBezTo>
                    <a:pt x="893668" y="71192"/>
                    <a:pt x="892186" y="71026"/>
                    <a:pt x="890668" y="70696"/>
                  </a:cubicBezTo>
                  <a:cubicBezTo>
                    <a:pt x="889150" y="70365"/>
                    <a:pt x="887697" y="69885"/>
                    <a:pt x="886308" y="69255"/>
                  </a:cubicBezTo>
                  <a:cubicBezTo>
                    <a:pt x="885264" y="70144"/>
                    <a:pt x="884435" y="71106"/>
                    <a:pt x="883820" y="72140"/>
                  </a:cubicBezTo>
                  <a:cubicBezTo>
                    <a:pt x="883205" y="73174"/>
                    <a:pt x="882891" y="74423"/>
                    <a:pt x="882877" y="75887"/>
                  </a:cubicBezTo>
                  <a:cubicBezTo>
                    <a:pt x="882815" y="77797"/>
                    <a:pt x="883568" y="79299"/>
                    <a:pt x="885135" y="80394"/>
                  </a:cubicBezTo>
                  <a:cubicBezTo>
                    <a:pt x="886703" y="81488"/>
                    <a:pt x="889457" y="82046"/>
                    <a:pt x="893398" y="82068"/>
                  </a:cubicBezTo>
                  <a:lnTo>
                    <a:pt x="904947" y="82068"/>
                  </a:lnTo>
                  <a:cubicBezTo>
                    <a:pt x="912390" y="82034"/>
                    <a:pt x="918017" y="83242"/>
                    <a:pt x="921829" y="85693"/>
                  </a:cubicBezTo>
                  <a:cubicBezTo>
                    <a:pt x="925641" y="88143"/>
                    <a:pt x="927554" y="92037"/>
                    <a:pt x="927568" y="97373"/>
                  </a:cubicBezTo>
                  <a:cubicBezTo>
                    <a:pt x="927454" y="103592"/>
                    <a:pt x="924485" y="108765"/>
                    <a:pt x="918659" y="112891"/>
                  </a:cubicBezTo>
                  <a:cubicBezTo>
                    <a:pt x="912833" y="117017"/>
                    <a:pt x="904832" y="119159"/>
                    <a:pt x="894656" y="119315"/>
                  </a:cubicBezTo>
                  <a:cubicBezTo>
                    <a:pt x="886967" y="119311"/>
                    <a:pt x="880738" y="117922"/>
                    <a:pt x="875969" y="115148"/>
                  </a:cubicBezTo>
                  <a:cubicBezTo>
                    <a:pt x="871201" y="112374"/>
                    <a:pt x="868746" y="108241"/>
                    <a:pt x="868603" y="102750"/>
                  </a:cubicBezTo>
                  <a:cubicBezTo>
                    <a:pt x="868620" y="100097"/>
                    <a:pt x="869414" y="97595"/>
                    <a:pt x="870987" y="95244"/>
                  </a:cubicBezTo>
                  <a:cubicBezTo>
                    <a:pt x="872559" y="92892"/>
                    <a:pt x="874810" y="90821"/>
                    <a:pt x="877740" y="89030"/>
                  </a:cubicBezTo>
                  <a:lnTo>
                    <a:pt x="877740" y="88460"/>
                  </a:lnTo>
                  <a:cubicBezTo>
                    <a:pt x="876104" y="87499"/>
                    <a:pt x="874753" y="86167"/>
                    <a:pt x="873688" y="84463"/>
                  </a:cubicBezTo>
                  <a:cubicBezTo>
                    <a:pt x="872622" y="82759"/>
                    <a:pt x="872070" y="80626"/>
                    <a:pt x="872032" y="78062"/>
                  </a:cubicBezTo>
                  <a:cubicBezTo>
                    <a:pt x="872108" y="75580"/>
                    <a:pt x="872841" y="73335"/>
                    <a:pt x="874230" y="71328"/>
                  </a:cubicBezTo>
                  <a:cubicBezTo>
                    <a:pt x="875619" y="69321"/>
                    <a:pt x="877207" y="67679"/>
                    <a:pt x="878995" y="66402"/>
                  </a:cubicBezTo>
                  <a:lnTo>
                    <a:pt x="878995" y="65946"/>
                  </a:lnTo>
                  <a:cubicBezTo>
                    <a:pt x="876805" y="64267"/>
                    <a:pt x="874907" y="62001"/>
                    <a:pt x="873301" y="59148"/>
                  </a:cubicBezTo>
                  <a:cubicBezTo>
                    <a:pt x="871696" y="56294"/>
                    <a:pt x="870854" y="52997"/>
                    <a:pt x="870775" y="49256"/>
                  </a:cubicBezTo>
                  <a:cubicBezTo>
                    <a:pt x="870834" y="44477"/>
                    <a:pt x="871972" y="40405"/>
                    <a:pt x="874188" y="37038"/>
                  </a:cubicBezTo>
                  <a:cubicBezTo>
                    <a:pt x="876405" y="33672"/>
                    <a:pt x="879345" y="31100"/>
                    <a:pt x="883010" y="29321"/>
                  </a:cubicBezTo>
                  <a:cubicBezTo>
                    <a:pt x="886675" y="27543"/>
                    <a:pt x="890709" y="26647"/>
                    <a:pt x="895114" y="26632"/>
                  </a:cubicBezTo>
                  <a:close/>
                </a:path>
                <a:path w="994586" h="119312">
                  <a:moveTo>
                    <a:pt x="831639" y="26632"/>
                  </a:moveTo>
                  <a:cubicBezTo>
                    <a:pt x="836900" y="26652"/>
                    <a:pt x="841762" y="27957"/>
                    <a:pt x="846224" y="30549"/>
                  </a:cubicBezTo>
                  <a:cubicBezTo>
                    <a:pt x="850686" y="33140"/>
                    <a:pt x="854284" y="36901"/>
                    <a:pt x="857019" y="41830"/>
                  </a:cubicBezTo>
                  <a:cubicBezTo>
                    <a:pt x="859753" y="46759"/>
                    <a:pt x="861158" y="52740"/>
                    <a:pt x="861236" y="59772"/>
                  </a:cubicBezTo>
                  <a:cubicBezTo>
                    <a:pt x="861158" y="66728"/>
                    <a:pt x="859753" y="72645"/>
                    <a:pt x="857019" y="77523"/>
                  </a:cubicBezTo>
                  <a:cubicBezTo>
                    <a:pt x="854284" y="82402"/>
                    <a:pt x="850686" y="86124"/>
                    <a:pt x="846224" y="88690"/>
                  </a:cubicBezTo>
                  <a:cubicBezTo>
                    <a:pt x="841762" y="91256"/>
                    <a:pt x="836900" y="92549"/>
                    <a:pt x="831639" y="92569"/>
                  </a:cubicBezTo>
                  <a:cubicBezTo>
                    <a:pt x="826378" y="92549"/>
                    <a:pt x="821516" y="91256"/>
                    <a:pt x="817054" y="88690"/>
                  </a:cubicBezTo>
                  <a:cubicBezTo>
                    <a:pt x="812592" y="86124"/>
                    <a:pt x="808994" y="82402"/>
                    <a:pt x="806260" y="77523"/>
                  </a:cubicBezTo>
                  <a:cubicBezTo>
                    <a:pt x="803526" y="72645"/>
                    <a:pt x="802120" y="66728"/>
                    <a:pt x="802043" y="59772"/>
                  </a:cubicBezTo>
                  <a:cubicBezTo>
                    <a:pt x="802120" y="52740"/>
                    <a:pt x="803526" y="46759"/>
                    <a:pt x="806260" y="41830"/>
                  </a:cubicBezTo>
                  <a:cubicBezTo>
                    <a:pt x="808994" y="36901"/>
                    <a:pt x="812592" y="33140"/>
                    <a:pt x="817054" y="30549"/>
                  </a:cubicBezTo>
                  <a:cubicBezTo>
                    <a:pt x="821516" y="27957"/>
                    <a:pt x="826378" y="26652"/>
                    <a:pt x="831639" y="26632"/>
                  </a:cubicBezTo>
                  <a:close/>
                </a:path>
                <a:path w="994586" h="119312">
                  <a:moveTo>
                    <a:pt x="639390" y="26632"/>
                  </a:moveTo>
                  <a:cubicBezTo>
                    <a:pt x="646044" y="26670"/>
                    <a:pt x="650932" y="28820"/>
                    <a:pt x="654057" y="33084"/>
                  </a:cubicBezTo>
                  <a:cubicBezTo>
                    <a:pt x="657181" y="37348"/>
                    <a:pt x="658727" y="43498"/>
                    <a:pt x="658696" y="51535"/>
                  </a:cubicBezTo>
                  <a:lnTo>
                    <a:pt x="658696" y="91083"/>
                  </a:lnTo>
                  <a:lnTo>
                    <a:pt x="645566" y="91083"/>
                  </a:lnTo>
                  <a:lnTo>
                    <a:pt x="645566" y="53135"/>
                  </a:lnTo>
                  <a:cubicBezTo>
                    <a:pt x="645587" y="47751"/>
                    <a:pt x="644744" y="43860"/>
                    <a:pt x="643036" y="41462"/>
                  </a:cubicBezTo>
                  <a:cubicBezTo>
                    <a:pt x="641327" y="39065"/>
                    <a:pt x="638626" y="37888"/>
                    <a:pt x="634930" y="37933"/>
                  </a:cubicBezTo>
                  <a:cubicBezTo>
                    <a:pt x="632085" y="37941"/>
                    <a:pt x="629484" y="38669"/>
                    <a:pt x="627125" y="40119"/>
                  </a:cubicBezTo>
                  <a:cubicBezTo>
                    <a:pt x="624766" y="41570"/>
                    <a:pt x="622222" y="43698"/>
                    <a:pt x="619491" y="46506"/>
                  </a:cubicBezTo>
                  <a:lnTo>
                    <a:pt x="619491" y="91083"/>
                  </a:lnTo>
                  <a:lnTo>
                    <a:pt x="606475" y="91083"/>
                  </a:lnTo>
                  <a:lnTo>
                    <a:pt x="606475" y="28232"/>
                  </a:lnTo>
                  <a:lnTo>
                    <a:pt x="617208" y="28232"/>
                  </a:lnTo>
                  <a:lnTo>
                    <a:pt x="618235" y="36906"/>
                  </a:lnTo>
                  <a:lnTo>
                    <a:pt x="618578" y="36906"/>
                  </a:lnTo>
                  <a:cubicBezTo>
                    <a:pt x="621460" y="34031"/>
                    <a:pt x="624586" y="31619"/>
                    <a:pt x="627954" y="29671"/>
                  </a:cubicBezTo>
                  <a:cubicBezTo>
                    <a:pt x="631323" y="27724"/>
                    <a:pt x="635135" y="26710"/>
                    <a:pt x="639390" y="26632"/>
                  </a:cubicBezTo>
                  <a:close/>
                </a:path>
                <a:path w="994586" h="119312">
                  <a:moveTo>
                    <a:pt x="564026" y="26632"/>
                  </a:moveTo>
                  <a:cubicBezTo>
                    <a:pt x="571829" y="26698"/>
                    <a:pt x="577595" y="29049"/>
                    <a:pt x="581324" y="33683"/>
                  </a:cubicBezTo>
                  <a:cubicBezTo>
                    <a:pt x="585053" y="38318"/>
                    <a:pt x="586904" y="44840"/>
                    <a:pt x="586878" y="53250"/>
                  </a:cubicBezTo>
                  <a:lnTo>
                    <a:pt x="586878" y="91083"/>
                  </a:lnTo>
                  <a:lnTo>
                    <a:pt x="576145" y="91083"/>
                  </a:lnTo>
                  <a:lnTo>
                    <a:pt x="575003" y="83894"/>
                  </a:lnTo>
                  <a:lnTo>
                    <a:pt x="574661" y="83894"/>
                  </a:lnTo>
                  <a:cubicBezTo>
                    <a:pt x="571798" y="86403"/>
                    <a:pt x="568691" y="88462"/>
                    <a:pt x="565342" y="90072"/>
                  </a:cubicBezTo>
                  <a:cubicBezTo>
                    <a:pt x="561992" y="91682"/>
                    <a:pt x="558427" y="92514"/>
                    <a:pt x="554649" y="92569"/>
                  </a:cubicBezTo>
                  <a:cubicBezTo>
                    <a:pt x="549128" y="92505"/>
                    <a:pt x="544686" y="90863"/>
                    <a:pt x="541325" y="87643"/>
                  </a:cubicBezTo>
                  <a:cubicBezTo>
                    <a:pt x="537963" y="84423"/>
                    <a:pt x="536235" y="80007"/>
                    <a:pt x="536143" y="74395"/>
                  </a:cubicBezTo>
                  <a:cubicBezTo>
                    <a:pt x="536073" y="67701"/>
                    <a:pt x="539067" y="62486"/>
                    <a:pt x="545125" y="58750"/>
                  </a:cubicBezTo>
                  <a:cubicBezTo>
                    <a:pt x="551183" y="55014"/>
                    <a:pt x="560724" y="52457"/>
                    <a:pt x="573747" y="51078"/>
                  </a:cubicBezTo>
                  <a:cubicBezTo>
                    <a:pt x="573776" y="47306"/>
                    <a:pt x="572918" y="44106"/>
                    <a:pt x="571174" y="41477"/>
                  </a:cubicBezTo>
                  <a:cubicBezTo>
                    <a:pt x="569430" y="38848"/>
                    <a:pt x="566285" y="37476"/>
                    <a:pt x="561739" y="37362"/>
                  </a:cubicBezTo>
                  <a:cubicBezTo>
                    <a:pt x="558415" y="37414"/>
                    <a:pt x="555228" y="38052"/>
                    <a:pt x="552176" y="39276"/>
                  </a:cubicBezTo>
                  <a:cubicBezTo>
                    <a:pt x="549125" y="40500"/>
                    <a:pt x="546254" y="41996"/>
                    <a:pt x="543564" y="43763"/>
                  </a:cubicBezTo>
                  <a:lnTo>
                    <a:pt x="538655" y="34851"/>
                  </a:lnTo>
                  <a:cubicBezTo>
                    <a:pt x="541930" y="32710"/>
                    <a:pt x="545714" y="30827"/>
                    <a:pt x="550007" y="29200"/>
                  </a:cubicBezTo>
                  <a:cubicBezTo>
                    <a:pt x="554300" y="27574"/>
                    <a:pt x="558973" y="26718"/>
                    <a:pt x="564026" y="26632"/>
                  </a:cubicBezTo>
                  <a:close/>
                </a:path>
                <a:path w="994586" h="119312">
                  <a:moveTo>
                    <a:pt x="495028" y="26632"/>
                  </a:moveTo>
                  <a:cubicBezTo>
                    <a:pt x="503066" y="26758"/>
                    <a:pt x="509218" y="29675"/>
                    <a:pt x="513483" y="35384"/>
                  </a:cubicBezTo>
                  <a:cubicBezTo>
                    <a:pt x="517747" y="41094"/>
                    <a:pt x="519898" y="48842"/>
                    <a:pt x="519936" y="58629"/>
                  </a:cubicBezTo>
                  <a:cubicBezTo>
                    <a:pt x="519864" y="65851"/>
                    <a:pt x="518574" y="71985"/>
                    <a:pt x="516066" y="77032"/>
                  </a:cubicBezTo>
                  <a:cubicBezTo>
                    <a:pt x="513557" y="82079"/>
                    <a:pt x="510261" y="85926"/>
                    <a:pt x="506178" y="88572"/>
                  </a:cubicBezTo>
                  <a:cubicBezTo>
                    <a:pt x="502094" y="91218"/>
                    <a:pt x="497653" y="92550"/>
                    <a:pt x="492855" y="92569"/>
                  </a:cubicBezTo>
                  <a:cubicBezTo>
                    <a:pt x="490048" y="92559"/>
                    <a:pt x="487256" y="91951"/>
                    <a:pt x="484478" y="90742"/>
                  </a:cubicBezTo>
                  <a:cubicBezTo>
                    <a:pt x="481700" y="89534"/>
                    <a:pt x="478966" y="87784"/>
                    <a:pt x="476274" y="85492"/>
                  </a:cubicBezTo>
                  <a:lnTo>
                    <a:pt x="476616" y="96226"/>
                  </a:lnTo>
                  <a:lnTo>
                    <a:pt x="476616" y="116572"/>
                  </a:lnTo>
                  <a:lnTo>
                    <a:pt x="463600" y="116572"/>
                  </a:lnTo>
                  <a:lnTo>
                    <a:pt x="463600" y="28232"/>
                  </a:lnTo>
                  <a:lnTo>
                    <a:pt x="474333" y="28232"/>
                  </a:lnTo>
                  <a:lnTo>
                    <a:pt x="475360" y="35079"/>
                  </a:lnTo>
                  <a:lnTo>
                    <a:pt x="475703" y="35079"/>
                  </a:lnTo>
                  <a:cubicBezTo>
                    <a:pt x="478473" y="32730"/>
                    <a:pt x="481508" y="30751"/>
                    <a:pt x="484807" y="29143"/>
                  </a:cubicBezTo>
                  <a:cubicBezTo>
                    <a:pt x="488107" y="27536"/>
                    <a:pt x="491514" y="26699"/>
                    <a:pt x="495028" y="26632"/>
                  </a:cubicBezTo>
                  <a:close/>
                </a:path>
                <a:path w="994586" h="119312">
                  <a:moveTo>
                    <a:pt x="390369" y="26632"/>
                  </a:moveTo>
                  <a:cubicBezTo>
                    <a:pt x="395021" y="26663"/>
                    <a:pt x="398745" y="27686"/>
                    <a:pt x="401538" y="29700"/>
                  </a:cubicBezTo>
                  <a:cubicBezTo>
                    <a:pt x="404332" y="31714"/>
                    <a:pt x="406397" y="34535"/>
                    <a:pt x="407734" y="38162"/>
                  </a:cubicBezTo>
                  <a:cubicBezTo>
                    <a:pt x="410794" y="34785"/>
                    <a:pt x="413990" y="32035"/>
                    <a:pt x="417323" y="29914"/>
                  </a:cubicBezTo>
                  <a:cubicBezTo>
                    <a:pt x="420656" y="27793"/>
                    <a:pt x="424282" y="26699"/>
                    <a:pt x="428202" y="26632"/>
                  </a:cubicBezTo>
                  <a:cubicBezTo>
                    <a:pt x="434755" y="26670"/>
                    <a:pt x="439616" y="28820"/>
                    <a:pt x="442783" y="33084"/>
                  </a:cubicBezTo>
                  <a:cubicBezTo>
                    <a:pt x="445950" y="37348"/>
                    <a:pt x="447525" y="43498"/>
                    <a:pt x="447508" y="51535"/>
                  </a:cubicBezTo>
                  <a:lnTo>
                    <a:pt x="447508" y="91083"/>
                  </a:lnTo>
                  <a:lnTo>
                    <a:pt x="434378" y="91083"/>
                  </a:lnTo>
                  <a:lnTo>
                    <a:pt x="434378" y="53135"/>
                  </a:lnTo>
                  <a:cubicBezTo>
                    <a:pt x="434382" y="47751"/>
                    <a:pt x="433515" y="43860"/>
                    <a:pt x="431776" y="41462"/>
                  </a:cubicBezTo>
                  <a:cubicBezTo>
                    <a:pt x="430037" y="39065"/>
                    <a:pt x="427397" y="37888"/>
                    <a:pt x="423856" y="37933"/>
                  </a:cubicBezTo>
                  <a:cubicBezTo>
                    <a:pt x="421693" y="37933"/>
                    <a:pt x="419443" y="38648"/>
                    <a:pt x="417108" y="40077"/>
                  </a:cubicBezTo>
                  <a:cubicBezTo>
                    <a:pt x="414773" y="41505"/>
                    <a:pt x="412295" y="43648"/>
                    <a:pt x="409675" y="46506"/>
                  </a:cubicBezTo>
                  <a:lnTo>
                    <a:pt x="409675" y="91083"/>
                  </a:lnTo>
                  <a:lnTo>
                    <a:pt x="396544" y="91083"/>
                  </a:lnTo>
                  <a:lnTo>
                    <a:pt x="396544" y="53135"/>
                  </a:lnTo>
                  <a:cubicBezTo>
                    <a:pt x="396556" y="47751"/>
                    <a:pt x="395703" y="43860"/>
                    <a:pt x="393985" y="41462"/>
                  </a:cubicBezTo>
                  <a:cubicBezTo>
                    <a:pt x="392268" y="39065"/>
                    <a:pt x="389613" y="37888"/>
                    <a:pt x="386023" y="37933"/>
                  </a:cubicBezTo>
                  <a:cubicBezTo>
                    <a:pt x="383909" y="37933"/>
                    <a:pt x="381674" y="38648"/>
                    <a:pt x="379318" y="40077"/>
                  </a:cubicBezTo>
                  <a:cubicBezTo>
                    <a:pt x="376962" y="41505"/>
                    <a:pt x="374469" y="43648"/>
                    <a:pt x="371841" y="46506"/>
                  </a:cubicBezTo>
                  <a:lnTo>
                    <a:pt x="371841" y="91083"/>
                  </a:lnTo>
                  <a:lnTo>
                    <a:pt x="358825" y="91083"/>
                  </a:lnTo>
                  <a:lnTo>
                    <a:pt x="358825" y="28232"/>
                  </a:lnTo>
                  <a:lnTo>
                    <a:pt x="369558" y="28232"/>
                  </a:lnTo>
                  <a:lnTo>
                    <a:pt x="370585" y="37020"/>
                  </a:lnTo>
                  <a:lnTo>
                    <a:pt x="370928" y="37020"/>
                  </a:lnTo>
                  <a:cubicBezTo>
                    <a:pt x="373603" y="34090"/>
                    <a:pt x="376543" y="31645"/>
                    <a:pt x="379747" y="29686"/>
                  </a:cubicBezTo>
                  <a:cubicBezTo>
                    <a:pt x="382952" y="27726"/>
                    <a:pt x="386492" y="26708"/>
                    <a:pt x="390369" y="26632"/>
                  </a:cubicBezTo>
                  <a:close/>
                </a:path>
                <a:path w="994586" h="119312">
                  <a:moveTo>
                    <a:pt x="317289" y="26632"/>
                  </a:moveTo>
                  <a:cubicBezTo>
                    <a:pt x="322550" y="26652"/>
                    <a:pt x="327412" y="27957"/>
                    <a:pt x="331874" y="30549"/>
                  </a:cubicBezTo>
                  <a:cubicBezTo>
                    <a:pt x="336336" y="33140"/>
                    <a:pt x="339934" y="36901"/>
                    <a:pt x="342669" y="41830"/>
                  </a:cubicBezTo>
                  <a:cubicBezTo>
                    <a:pt x="345403" y="46759"/>
                    <a:pt x="346808" y="52740"/>
                    <a:pt x="346886" y="59772"/>
                  </a:cubicBezTo>
                  <a:cubicBezTo>
                    <a:pt x="346808" y="66728"/>
                    <a:pt x="345403" y="72645"/>
                    <a:pt x="342669" y="77523"/>
                  </a:cubicBezTo>
                  <a:cubicBezTo>
                    <a:pt x="339934" y="82402"/>
                    <a:pt x="336336" y="86124"/>
                    <a:pt x="331874" y="88690"/>
                  </a:cubicBezTo>
                  <a:cubicBezTo>
                    <a:pt x="327412" y="91256"/>
                    <a:pt x="322550" y="92549"/>
                    <a:pt x="317289" y="92569"/>
                  </a:cubicBezTo>
                  <a:cubicBezTo>
                    <a:pt x="312028" y="92549"/>
                    <a:pt x="307166" y="91256"/>
                    <a:pt x="302704" y="88690"/>
                  </a:cubicBezTo>
                  <a:cubicBezTo>
                    <a:pt x="298242" y="86124"/>
                    <a:pt x="294644" y="82402"/>
                    <a:pt x="291910" y="77523"/>
                  </a:cubicBezTo>
                  <a:cubicBezTo>
                    <a:pt x="289176" y="72645"/>
                    <a:pt x="287770" y="66728"/>
                    <a:pt x="287693" y="59772"/>
                  </a:cubicBezTo>
                  <a:cubicBezTo>
                    <a:pt x="287770" y="52740"/>
                    <a:pt x="289176" y="46759"/>
                    <a:pt x="291910" y="41830"/>
                  </a:cubicBezTo>
                  <a:cubicBezTo>
                    <a:pt x="294644" y="36901"/>
                    <a:pt x="298242" y="33140"/>
                    <a:pt x="302704" y="30549"/>
                  </a:cubicBezTo>
                  <a:cubicBezTo>
                    <a:pt x="307166" y="27957"/>
                    <a:pt x="312028" y="26652"/>
                    <a:pt x="317289" y="26632"/>
                  </a:cubicBezTo>
                  <a:close/>
                </a:path>
                <a:path w="994586" h="119312">
                  <a:moveTo>
                    <a:pt x="261618" y="26632"/>
                  </a:moveTo>
                  <a:cubicBezTo>
                    <a:pt x="265599" y="26682"/>
                    <a:pt x="269095" y="27381"/>
                    <a:pt x="272105" y="28729"/>
                  </a:cubicBezTo>
                  <a:cubicBezTo>
                    <a:pt x="275115" y="30078"/>
                    <a:pt x="277753" y="31776"/>
                    <a:pt x="280020" y="33823"/>
                  </a:cubicBezTo>
                  <a:lnTo>
                    <a:pt x="273505" y="42393"/>
                  </a:lnTo>
                  <a:cubicBezTo>
                    <a:pt x="271805" y="40837"/>
                    <a:pt x="270033" y="39632"/>
                    <a:pt x="268190" y="38777"/>
                  </a:cubicBezTo>
                  <a:cubicBezTo>
                    <a:pt x="266347" y="37922"/>
                    <a:pt x="264347" y="37488"/>
                    <a:pt x="262190" y="37476"/>
                  </a:cubicBezTo>
                  <a:cubicBezTo>
                    <a:pt x="256836" y="37569"/>
                    <a:pt x="252512" y="39613"/>
                    <a:pt x="249216" y="43608"/>
                  </a:cubicBezTo>
                  <a:cubicBezTo>
                    <a:pt x="245921" y="47602"/>
                    <a:pt x="244225" y="52990"/>
                    <a:pt x="244130" y="59772"/>
                  </a:cubicBezTo>
                  <a:cubicBezTo>
                    <a:pt x="244211" y="66494"/>
                    <a:pt x="245849" y="71830"/>
                    <a:pt x="249045" y="75779"/>
                  </a:cubicBezTo>
                  <a:cubicBezTo>
                    <a:pt x="252241" y="79728"/>
                    <a:pt x="256508" y="81748"/>
                    <a:pt x="261847" y="81839"/>
                  </a:cubicBezTo>
                  <a:cubicBezTo>
                    <a:pt x="264483" y="81801"/>
                    <a:pt x="266954" y="81248"/>
                    <a:pt x="269262" y="80181"/>
                  </a:cubicBezTo>
                  <a:cubicBezTo>
                    <a:pt x="271569" y="79114"/>
                    <a:pt x="273670" y="77761"/>
                    <a:pt x="275563" y="76122"/>
                  </a:cubicBezTo>
                  <a:lnTo>
                    <a:pt x="280935" y="84807"/>
                  </a:lnTo>
                  <a:cubicBezTo>
                    <a:pt x="278037" y="87377"/>
                    <a:pt x="274832" y="89313"/>
                    <a:pt x="271319" y="90614"/>
                  </a:cubicBezTo>
                  <a:cubicBezTo>
                    <a:pt x="267807" y="91915"/>
                    <a:pt x="264230" y="92566"/>
                    <a:pt x="260589" y="92569"/>
                  </a:cubicBezTo>
                  <a:cubicBezTo>
                    <a:pt x="251887" y="92503"/>
                    <a:pt x="244750" y="89638"/>
                    <a:pt x="239180" y="83974"/>
                  </a:cubicBezTo>
                  <a:cubicBezTo>
                    <a:pt x="233609" y="78310"/>
                    <a:pt x="230730" y="70243"/>
                    <a:pt x="230543" y="59772"/>
                  </a:cubicBezTo>
                  <a:cubicBezTo>
                    <a:pt x="230619" y="52740"/>
                    <a:pt x="232077" y="46759"/>
                    <a:pt x="234916" y="41830"/>
                  </a:cubicBezTo>
                  <a:cubicBezTo>
                    <a:pt x="237755" y="36901"/>
                    <a:pt x="241515" y="33140"/>
                    <a:pt x="246195" y="30549"/>
                  </a:cubicBezTo>
                  <a:cubicBezTo>
                    <a:pt x="250876" y="27957"/>
                    <a:pt x="256017" y="26652"/>
                    <a:pt x="261618" y="26632"/>
                  </a:cubicBezTo>
                  <a:close/>
                </a:path>
                <a:path w="994586" h="119312">
                  <a:moveTo>
                    <a:pt x="163975" y="26632"/>
                  </a:moveTo>
                  <a:cubicBezTo>
                    <a:pt x="172344" y="26760"/>
                    <a:pt x="178697" y="29501"/>
                    <a:pt x="183032" y="34856"/>
                  </a:cubicBezTo>
                  <a:cubicBezTo>
                    <a:pt x="187368" y="40211"/>
                    <a:pt x="189548" y="47413"/>
                    <a:pt x="189571" y="56461"/>
                  </a:cubicBezTo>
                  <a:cubicBezTo>
                    <a:pt x="189569" y="57742"/>
                    <a:pt x="189516" y="58974"/>
                    <a:pt x="189414" y="60155"/>
                  </a:cubicBezTo>
                  <a:cubicBezTo>
                    <a:pt x="189312" y="61337"/>
                    <a:pt x="189174" y="62312"/>
                    <a:pt x="189000" y="63079"/>
                  </a:cubicBezTo>
                  <a:lnTo>
                    <a:pt x="148194" y="63079"/>
                  </a:lnTo>
                  <a:cubicBezTo>
                    <a:pt x="148776" y="69135"/>
                    <a:pt x="150786" y="73839"/>
                    <a:pt x="154227" y="77192"/>
                  </a:cubicBezTo>
                  <a:cubicBezTo>
                    <a:pt x="157667" y="80545"/>
                    <a:pt x="162136" y="82246"/>
                    <a:pt x="167635" y="82296"/>
                  </a:cubicBezTo>
                  <a:cubicBezTo>
                    <a:pt x="170424" y="82287"/>
                    <a:pt x="173050" y="81877"/>
                    <a:pt x="175510" y="81066"/>
                  </a:cubicBezTo>
                  <a:cubicBezTo>
                    <a:pt x="177970" y="80256"/>
                    <a:pt x="180336" y="79103"/>
                    <a:pt x="182607" y="77606"/>
                  </a:cubicBezTo>
                  <a:lnTo>
                    <a:pt x="187174" y="85949"/>
                  </a:lnTo>
                  <a:cubicBezTo>
                    <a:pt x="184256" y="87922"/>
                    <a:pt x="181015" y="89511"/>
                    <a:pt x="177451" y="90714"/>
                  </a:cubicBezTo>
                  <a:cubicBezTo>
                    <a:pt x="173887" y="91917"/>
                    <a:pt x="170043" y="92536"/>
                    <a:pt x="165919" y="92569"/>
                  </a:cubicBezTo>
                  <a:cubicBezTo>
                    <a:pt x="160177" y="92547"/>
                    <a:pt x="155006" y="91246"/>
                    <a:pt x="150406" y="88665"/>
                  </a:cubicBezTo>
                  <a:cubicBezTo>
                    <a:pt x="145806" y="86083"/>
                    <a:pt x="142153" y="82352"/>
                    <a:pt x="139447" y="77472"/>
                  </a:cubicBezTo>
                  <a:cubicBezTo>
                    <a:pt x="136740" y="72591"/>
                    <a:pt x="135355" y="66690"/>
                    <a:pt x="135293" y="59770"/>
                  </a:cubicBezTo>
                  <a:cubicBezTo>
                    <a:pt x="135374" y="52919"/>
                    <a:pt x="136760" y="47023"/>
                    <a:pt x="139451" y="42084"/>
                  </a:cubicBezTo>
                  <a:cubicBezTo>
                    <a:pt x="142142" y="37144"/>
                    <a:pt x="145653" y="33342"/>
                    <a:pt x="149983" y="30676"/>
                  </a:cubicBezTo>
                  <a:cubicBezTo>
                    <a:pt x="154313" y="28010"/>
                    <a:pt x="158977" y="26662"/>
                    <a:pt x="163975" y="26632"/>
                  </a:cubicBezTo>
                  <a:close/>
                </a:path>
                <a:path w="994586" h="119312">
                  <a:moveTo>
                    <a:pt x="0" y="6972"/>
                  </a:moveTo>
                  <a:lnTo>
                    <a:pt x="62736" y="6972"/>
                  </a:lnTo>
                  <a:lnTo>
                    <a:pt x="62736" y="18045"/>
                  </a:lnTo>
                  <a:lnTo>
                    <a:pt x="37933" y="18045"/>
                  </a:lnTo>
                  <a:lnTo>
                    <a:pt x="37933" y="91083"/>
                  </a:lnTo>
                  <a:lnTo>
                    <a:pt x="24688" y="91083"/>
                  </a:lnTo>
                  <a:lnTo>
                    <a:pt x="24688" y="18045"/>
                  </a:lnTo>
                  <a:lnTo>
                    <a:pt x="0" y="18045"/>
                  </a:lnTo>
                  <a:close/>
                </a:path>
                <a:path w="994586" h="119312">
                  <a:moveTo>
                    <a:pt x="768400" y="0"/>
                  </a:moveTo>
                  <a:lnTo>
                    <a:pt x="781416" y="0"/>
                  </a:lnTo>
                  <a:lnTo>
                    <a:pt x="781416" y="77038"/>
                  </a:lnTo>
                  <a:cubicBezTo>
                    <a:pt x="781450" y="78789"/>
                    <a:pt x="781783" y="80032"/>
                    <a:pt x="782416" y="80767"/>
                  </a:cubicBezTo>
                  <a:cubicBezTo>
                    <a:pt x="783050" y="81503"/>
                    <a:pt x="783783" y="81860"/>
                    <a:pt x="784617" y="81839"/>
                  </a:cubicBezTo>
                  <a:cubicBezTo>
                    <a:pt x="784886" y="81844"/>
                    <a:pt x="785176" y="81834"/>
                    <a:pt x="785488" y="81810"/>
                  </a:cubicBezTo>
                  <a:cubicBezTo>
                    <a:pt x="785800" y="81787"/>
                    <a:pt x="786234" y="81720"/>
                    <a:pt x="786788" y="81610"/>
                  </a:cubicBezTo>
                  <a:lnTo>
                    <a:pt x="788503" y="91541"/>
                  </a:lnTo>
                  <a:cubicBezTo>
                    <a:pt x="787708" y="91834"/>
                    <a:pt x="786726" y="92077"/>
                    <a:pt x="785560" y="92269"/>
                  </a:cubicBezTo>
                  <a:cubicBezTo>
                    <a:pt x="784393" y="92462"/>
                    <a:pt x="783012" y="92562"/>
                    <a:pt x="781416" y="92569"/>
                  </a:cubicBezTo>
                  <a:cubicBezTo>
                    <a:pt x="776728" y="92529"/>
                    <a:pt x="773374" y="91097"/>
                    <a:pt x="771355" y="88273"/>
                  </a:cubicBezTo>
                  <a:cubicBezTo>
                    <a:pt x="769335" y="85450"/>
                    <a:pt x="768350" y="81476"/>
                    <a:pt x="768400" y="76353"/>
                  </a:cubicBezTo>
                  <a:close/>
                </a:path>
                <a:path w="994586" h="119312">
                  <a:moveTo>
                    <a:pt x="73075" y="0"/>
                  </a:moveTo>
                  <a:lnTo>
                    <a:pt x="86091" y="0"/>
                  </a:lnTo>
                  <a:lnTo>
                    <a:pt x="86091" y="24117"/>
                  </a:lnTo>
                  <a:lnTo>
                    <a:pt x="85635" y="36564"/>
                  </a:lnTo>
                  <a:cubicBezTo>
                    <a:pt x="88348" y="33852"/>
                    <a:pt x="91355" y="31541"/>
                    <a:pt x="94654" y="29629"/>
                  </a:cubicBezTo>
                  <a:cubicBezTo>
                    <a:pt x="97954" y="27716"/>
                    <a:pt x="101733" y="26718"/>
                    <a:pt x="105990" y="26632"/>
                  </a:cubicBezTo>
                  <a:cubicBezTo>
                    <a:pt x="112644" y="26670"/>
                    <a:pt x="117532" y="28820"/>
                    <a:pt x="120657" y="33084"/>
                  </a:cubicBezTo>
                  <a:cubicBezTo>
                    <a:pt x="123781" y="37348"/>
                    <a:pt x="125327" y="43498"/>
                    <a:pt x="125296" y="51535"/>
                  </a:cubicBezTo>
                  <a:lnTo>
                    <a:pt x="125296" y="91083"/>
                  </a:lnTo>
                  <a:lnTo>
                    <a:pt x="112166" y="91083"/>
                  </a:lnTo>
                  <a:lnTo>
                    <a:pt x="112166" y="53135"/>
                  </a:lnTo>
                  <a:cubicBezTo>
                    <a:pt x="112187" y="47751"/>
                    <a:pt x="111344" y="43860"/>
                    <a:pt x="109636" y="41462"/>
                  </a:cubicBezTo>
                  <a:cubicBezTo>
                    <a:pt x="107927" y="39065"/>
                    <a:pt x="105226" y="37888"/>
                    <a:pt x="101530" y="37933"/>
                  </a:cubicBezTo>
                  <a:cubicBezTo>
                    <a:pt x="98686" y="37941"/>
                    <a:pt x="96084" y="38669"/>
                    <a:pt x="93725" y="40119"/>
                  </a:cubicBezTo>
                  <a:cubicBezTo>
                    <a:pt x="91366" y="41570"/>
                    <a:pt x="88822" y="43698"/>
                    <a:pt x="86091" y="46506"/>
                  </a:cubicBezTo>
                  <a:lnTo>
                    <a:pt x="86091" y="91083"/>
                  </a:lnTo>
                  <a:lnTo>
                    <a:pt x="73075" y="91083"/>
                  </a:lnTo>
                </a:path>
              </a:pathLst>
            </a:custGeom>
            <a:solidFill>
              <a:srgbClr val="E72525">
                <a:alpha val="100000"/>
              </a:srgbClr>
            </a:solidFill>
          </p:spPr>
        </p:sp>
      </p:grpSp>
      <p:grpSp>
        <p:nvGrpSpPr>
          <p:cNvPr id="100026" name="Group 10"/>
          <p:cNvGrpSpPr/>
          <p:nvPr/>
        </p:nvGrpSpPr>
        <p:grpSpPr>
          <a:xfrm rot="0">
            <a:off x="11261217" y="376238"/>
            <a:ext cx="455580" cy="106013"/>
            <a:chOff x="11261217" y="376238"/>
            <a:chExt cx="455580" cy="106013"/>
          </a:xfrm>
          <a:gradFill>
            <a:gsLst>
              <a:gs pos="0">
                <a:srgbClr val="E72525">
                  <a:alpha val="100000"/>
                </a:srgbClr>
              </a:gs>
              <a:gs pos="100000">
                <a:srgbClr val="EEA391">
                  <a:alpha val="100000"/>
                </a:srgbClr>
              </a:gs>
            </a:gsLst>
            <a:lin ang="2700000"/>
          </a:gradFill>
        </p:grpSpPr>
        <p:sp>
          <p:nvSpPr>
            <p:cNvPr id="100027" name="AutoShape 11"/>
            <p:cNvSpPr/>
            <p:nvPr/>
          </p:nvSpPr>
          <p:spPr>
            <a:xfrm>
              <a:off x="11610784" y="376238"/>
              <a:ext cx="106013" cy="106013"/>
            </a:xfrm>
            <a:prstGeom prst="ellipse">
              <a:avLst/>
            </a:prstGeom>
            <a:gradFill>
              <a:gsLst>
                <a:gs pos="0">
                  <a:srgbClr val="E72525">
                    <a:alpha val="100000"/>
                  </a:srgbClr>
                </a:gs>
                <a:gs pos="100000">
                  <a:srgbClr val="EEA3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0032" name="AutoShape 12"/>
            <p:cNvSpPr/>
            <p:nvPr/>
          </p:nvSpPr>
          <p:spPr>
            <a:xfrm>
              <a:off x="11436001" y="376238"/>
              <a:ext cx="106013" cy="106013"/>
            </a:xfrm>
            <a:prstGeom prst="ellipse">
              <a:avLst/>
            </a:prstGeom>
            <a:gradFill>
              <a:gsLst>
                <a:gs pos="0">
                  <a:srgbClr val="E72525">
                    <a:alpha val="100000"/>
                  </a:srgbClr>
                </a:gs>
                <a:gs pos="100000">
                  <a:srgbClr val="EEA3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0033" name="AutoShape 13"/>
            <p:cNvSpPr/>
            <p:nvPr/>
          </p:nvSpPr>
          <p:spPr>
            <a:xfrm>
              <a:off x="11261217" y="376238"/>
              <a:ext cx="106013" cy="106013"/>
            </a:xfrm>
            <a:prstGeom prst="ellipse">
              <a:avLst/>
            </a:prstGeom>
            <a:gradFill>
              <a:gsLst>
                <a:gs pos="0">
                  <a:srgbClr val="E72525">
                    <a:alpha val="100000"/>
                  </a:srgbClr>
                </a:gs>
                <a:gs pos="100000">
                  <a:srgbClr val="EEA391">
                    <a:alpha val="100000"/>
                  </a:srgbClr>
                </a:gs>
              </a:gsLst>
              <a:lin ang="2700000"/>
            </a:gradFill>
          </p:spPr>
        </p:sp>
      </p:grpSp>
      <p:sp>
        <p:nvSpPr>
          <p:cNvPr id="14" name="TextBox 14"/>
          <p:cNvSpPr txBox="1"/>
          <p:nvPr/>
        </p:nvSpPr>
        <p:spPr>
          <a:xfrm>
            <a:off x="554345" y="1047837"/>
            <a:ext cx="7968974" cy="2381163"/>
          </a:xfrm>
          <a:prstGeom prst="rect">
            <a:avLst/>
          </a:prstGeom>
        </p:spPr>
        <p:txBody>
          <a:bodyPr vert="horz" wrap="square" lIns="91440" tIns="45720" rIns="91440" bIns="45720" rtlCol="0" anchor="b" anchorCtr="0">
            <a:no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sz="6000" b="1">
                <a:solidFill>
                  <a:srgbClr val="393738">
                    <a:alpha val="100000"/>
                  </a:srgb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商城后台管理系统-软件说明书</a:t>
            </a:r>
            <a:endParaRPr lang="en-US" sz="6000" b="1">
              <a:solidFill>
                <a:srgbClr val="393738">
                  <a:alpha val="100000"/>
                </a:srgb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17251" y="3919152"/>
            <a:ext cx="3135630" cy="51686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sz="2400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汇报人：</a:t>
            </a:r>
            <a:r>
              <a:rPr lang="zh-CN" altLang="en-US" sz="2400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彭</a:t>
            </a:r>
            <a:r>
              <a:rPr lang="zh-CN" altLang="en-US" sz="2400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孝乐</a:t>
            </a:r>
            <a:endParaRPr lang="zh-CN" altLang="en-US" sz="2400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602354" y="3919152"/>
            <a:ext cx="3135630" cy="51686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sz="2400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2025-05-14</a:t>
            </a:r>
            <a:endParaRPr lang="en-US" sz="2400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104" name="Picture 2"/>
          <p:cNvPicPr>
            <a:picLocks noChangeAspect="1"/>
          </p:cNvPicPr>
          <p:nvPr/>
        </p:nvPicPr>
        <p:blipFill>
          <a:blip r:embed="rId2"/>
          <a:srcRect t="2459" b="13167"/>
          <a:stretch>
            <a:fillRect/>
          </a:stretch>
        </p:blipFill>
        <p:spPr>
          <a:xfrm>
            <a:off x="0" y="0"/>
            <a:ext cx="12191471" cy="6858000"/>
          </a:xfrm>
          <a:prstGeom prst="rect">
            <a:avLst/>
          </a:prstGeom>
        </p:spPr>
      </p:pic>
      <p:sp>
        <p:nvSpPr>
          <p:cNvPr id="300127" name="Auto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95000"/>
                </a:srgbClr>
              </a:gs>
              <a:gs pos="100000">
                <a:srgbClr val="FDF3F1">
                  <a:alpha val="100000"/>
                </a:srgbClr>
              </a:gs>
            </a:gsLst>
            <a:lin ang="18900000"/>
          </a:gradFill>
        </p:spPr>
      </p:sp>
      <p:sp>
        <p:nvSpPr>
          <p:cNvPr id="300130" name="Freeform 4"/>
          <p:cNvSpPr/>
          <p:nvPr/>
        </p:nvSpPr>
        <p:spPr>
          <a:xfrm>
            <a:off x="2117908" y="0"/>
            <a:ext cx="7956184" cy="6858000"/>
          </a:xfrm>
          <a:custGeom>
            <a:avLst/>
            <a:gdLst/>
            <a:ahLst/>
            <a:cxnLst/>
            <a:rect l="l" t="t" r="r" b="b"/>
            <a:pathLst>
              <a:path w="7956183" h="6858000">
                <a:moveTo>
                  <a:pt x="1961970" y="0"/>
                </a:moveTo>
                <a:lnTo>
                  <a:pt x="5994215" y="0"/>
                </a:lnTo>
                <a:lnTo>
                  <a:pt x="6040878" y="26831"/>
                </a:lnTo>
                <a:cubicBezTo>
                  <a:pt x="7189149" y="724537"/>
                  <a:pt x="7956184" y="1987194"/>
                  <a:pt x="7956184" y="3429001"/>
                </a:cubicBezTo>
                <a:cubicBezTo>
                  <a:pt x="7956184" y="4870809"/>
                  <a:pt x="7189149" y="6133465"/>
                  <a:pt x="6040878" y="6831172"/>
                </a:cubicBezTo>
                <a:lnTo>
                  <a:pt x="5994218" y="6858000"/>
                </a:lnTo>
                <a:lnTo>
                  <a:pt x="1961966" y="6858000"/>
                </a:lnTo>
                <a:lnTo>
                  <a:pt x="1915307" y="6831172"/>
                </a:lnTo>
                <a:cubicBezTo>
                  <a:pt x="767035" y="6133465"/>
                  <a:pt x="0" y="4870809"/>
                  <a:pt x="0" y="3429001"/>
                </a:cubicBezTo>
                <a:cubicBezTo>
                  <a:pt x="0" y="1987194"/>
                  <a:pt x="767035" y="724537"/>
                  <a:pt x="1915307" y="26831"/>
                </a:cubicBezTo>
              </a:path>
            </a:pathLst>
          </a:custGeom>
          <a:gradFill>
            <a:gsLst>
              <a:gs pos="45000">
                <a:srgbClr val="E72525">
                  <a:alpha val="0"/>
                </a:srgbClr>
              </a:gs>
              <a:gs pos="100000">
                <a:srgbClr val="E72525">
                  <a:alpha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gradFill>
              <a:gsLst>
                <a:gs pos="10000">
                  <a:srgbClr val="E72525">
                    <a:alpha val="0"/>
                  </a:srgbClr>
                </a:gs>
                <a:gs pos="50000">
                  <a:srgbClr val="E72525">
                    <a:alpha val="100000"/>
                  </a:srgbClr>
                </a:gs>
                <a:gs pos="90000">
                  <a:srgbClr val="E72525">
                    <a:alpha val="0"/>
                  </a:srgbClr>
                </a:gs>
              </a:gsLst>
              <a:lin ang="5400000"/>
            </a:gradFill>
            <a:prstDash val="solid"/>
          </a:ln>
        </p:spPr>
      </p:sp>
      <p:pic>
        <p:nvPicPr>
          <p:cNvPr id="300101" name="Picture 5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>
            <a:off x="-529" y="1"/>
            <a:ext cx="12193057" cy="2279904"/>
          </a:xfrm>
          <a:prstGeom prst="rect">
            <a:avLst/>
          </a:prstGeom>
        </p:spPr>
      </p:pic>
      <p:sp>
        <p:nvSpPr>
          <p:cNvPr id="300128" name="AutoShape 6"/>
          <p:cNvSpPr/>
          <p:nvPr/>
        </p:nvSpPr>
        <p:spPr>
          <a:xfrm>
            <a:off x="3557233" y="890233"/>
            <a:ext cx="5077535" cy="5077535"/>
          </a:xfrm>
          <a:prstGeom prst="ellipse">
            <a:avLst/>
          </a:prstGeom>
          <a:gradFill>
            <a:gsLst>
              <a:gs pos="15000">
                <a:srgbClr val="EEA391">
                  <a:alpha val="100000"/>
                </a:srgbClr>
              </a:gs>
              <a:gs pos="100000">
                <a:srgbClr val="E7252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  <a:effectLst>
            <a:outerShdw blurRad="152400" dist="76200" dir="2700000">
              <a:srgbClr val="E72525">
                <a:alpha val="30000"/>
              </a:srgbClr>
            </a:outerShdw>
          </a:effectLst>
        </p:spPr>
      </p:sp>
      <p:pic>
        <p:nvPicPr>
          <p:cNvPr id="300131" name="Picture 7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 flipH="1" flipV="1">
            <a:off x="-529" y="4578096"/>
            <a:ext cx="12193057" cy="2279904"/>
          </a:xfrm>
          <a:prstGeom prst="rect">
            <a:avLst/>
          </a:prstGeom>
        </p:spPr>
      </p:pic>
      <p:sp>
        <p:nvSpPr>
          <p:cNvPr id="300132" name="TextBox 8"/>
          <p:cNvSpPr txBox="1"/>
          <p:nvPr/>
        </p:nvSpPr>
        <p:spPr>
          <a:xfrm>
            <a:off x="5069033" y="1824772"/>
            <a:ext cx="2040255" cy="120586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7200">
                <a:gradFill>
                  <a:gsLst>
                    <a:gs pos="0">
                      <a:srgbClr val="FDF3F1">
                        <a:alpha val="71000"/>
                      </a:srgbClr>
                    </a:gs>
                    <a:gs pos="100000">
                      <a:srgbClr val="FFFFFF">
                        <a:alpha val="21000"/>
                      </a:srgbClr>
                    </a:gs>
                  </a:gsLst>
                  <a:lin ang="5400000"/>
                </a:gra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03</a:t>
            </a:r>
            <a:endParaRPr lang="en-US" sz="7200">
              <a:gradFill>
                <a:gsLst>
                  <a:gs pos="0">
                    <a:srgbClr val="FDF3F1">
                      <a:alpha val="7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5400000"/>
              </a:gra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00134" name="TextBox 9"/>
          <p:cNvSpPr txBox="1"/>
          <p:nvPr/>
        </p:nvSpPr>
        <p:spPr>
          <a:xfrm>
            <a:off x="3209952" y="2886288"/>
            <a:ext cx="5772097" cy="11079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850">
                <a:solidFill>
                  <a:schemeClr val="lt1">
                    <a:alpha val="100000"/>
                  </a:schemeClr>
                </a:solidFill>
                <a:effectLst>
                  <a:outerShdw blurRad="88900" dist="38100" dir="2700000">
                    <a:schemeClr val="lt2">
                      <a:lumMod val="25000"/>
                      <a:alpha val="12000"/>
                    </a:schemeClr>
                  </a:outerShdw>
                </a:effectLst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系统设计</a:t>
            </a:r>
            <a:endParaRPr lang="en-US" sz="5850">
              <a:solidFill>
                <a:schemeClr val="lt1">
                  <a:alpha val="100000"/>
                </a:schemeClr>
              </a:solidFill>
              <a:effectLst>
                <a:outerShdw blurRad="88900" dist="38100" dir="2700000">
                  <a:schemeClr val="lt2">
                    <a:lumMod val="25000"/>
                    <a:alpha val="12000"/>
                  </a:schemeClr>
                </a:outerShdw>
              </a:effectLst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cxnSp>
        <p:nvCxnSpPr>
          <p:cNvPr id="10" name="Connector 10"/>
          <p:cNvCxnSpPr/>
          <p:nvPr/>
        </p:nvCxnSpPr>
        <p:spPr>
          <a:xfrm>
            <a:off x="5577016" y="4045374"/>
            <a:ext cx="1037968" cy="0"/>
          </a:xfrm>
          <a:prstGeom prst="line">
            <a:avLst/>
          </a:prstGeom>
          <a:ln w="19050">
            <a:solidFill>
              <a:srgbClr val="FFFFFF">
                <a:alpha val="100000"/>
              </a:srgbClr>
            </a:solidFill>
            <a:prstDash val="solid"/>
            <a:headEnd type="none"/>
            <a:tailEnd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系统架构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95400" y="1524000"/>
            <a:ext cx="6096000" cy="245745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800"/>
              <a:t>1.‌关键技术‌</a:t>
            </a:r>
            <a:endParaRPr lang="zh-CN" altLang="en-US" sz="2800"/>
          </a:p>
          <a:p>
            <a:r>
              <a:rPr lang="zh-CN" altLang="en-US" sz="2800"/>
              <a:t>前端框架：Vue.js，用于构建用户界面。</a:t>
            </a:r>
            <a:endParaRPr lang="zh-CN" altLang="en-US" sz="2800"/>
          </a:p>
          <a:p>
            <a:r>
              <a:rPr lang="zh-CN" altLang="en-US" sz="2800"/>
              <a:t>后端框架：Express，用于处理API请求。</a:t>
            </a:r>
            <a:endParaRPr lang="zh-CN" altLang="en-US" sz="2800"/>
          </a:p>
          <a:p>
            <a:r>
              <a:rPr lang="zh-CN" altLang="en-US" sz="2800"/>
              <a:t>数据库：MySQL，用于存储系统数据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>
            <p:custDataLst>
              <p:tags r:id="rId2"/>
            </p:custDataLst>
          </p:nvPr>
        </p:nvSpPr>
        <p:spPr>
          <a:xfrm>
            <a:off x="1297192" y="1308287"/>
            <a:ext cx="4348638" cy="60579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用户管理模块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" name="TextBox 3"/>
          <p:cNvSpPr txBox="1"/>
          <p:nvPr>
            <p:custDataLst>
              <p:tags r:id="rId3"/>
            </p:custDataLst>
          </p:nvPr>
        </p:nvSpPr>
        <p:spPr>
          <a:xfrm>
            <a:off x="6865764" y="1308287"/>
            <a:ext cx="4493572" cy="60579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数据统计模块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4" name="TextBox 4"/>
          <p:cNvSpPr txBox="1"/>
          <p:nvPr>
            <p:custDataLst>
              <p:tags r:id="rId4"/>
            </p:custDataLst>
          </p:nvPr>
        </p:nvSpPr>
        <p:spPr>
          <a:xfrm>
            <a:off x="6865764" y="4000377"/>
            <a:ext cx="4493572" cy="60579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国际化模块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5" name="TextBox 5"/>
          <p:cNvSpPr txBox="1"/>
          <p:nvPr>
            <p:custDataLst>
              <p:tags r:id="rId5"/>
            </p:custDataLst>
          </p:nvPr>
        </p:nvSpPr>
        <p:spPr>
          <a:xfrm>
            <a:off x="1297192" y="4762018"/>
            <a:ext cx="4414526" cy="62484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订单管理模块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6" name="TextBox 6"/>
          <p:cNvSpPr txBox="1"/>
          <p:nvPr>
            <p:custDataLst>
              <p:tags r:id="rId6"/>
            </p:custDataLst>
          </p:nvPr>
        </p:nvSpPr>
        <p:spPr>
          <a:xfrm>
            <a:off x="1297192" y="3025846"/>
            <a:ext cx="4348638" cy="60579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商品管理模块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grpSp>
        <p:nvGrpSpPr>
          <p:cNvPr id="7" name="Group 7"/>
          <p:cNvGrpSpPr/>
          <p:nvPr>
            <p:custDataLst>
              <p:tags r:id="rId7"/>
            </p:custDataLst>
          </p:nvPr>
        </p:nvGrpSpPr>
        <p:grpSpPr>
          <a:xfrm rot="0">
            <a:off x="839115" y="1512589"/>
            <a:ext cx="197186" cy="5357334"/>
            <a:chOff x="839115" y="1512589"/>
            <a:chExt cx="197186" cy="5357334"/>
          </a:xfrm>
        </p:grpSpPr>
        <p:sp>
          <p:nvSpPr>
            <p:cNvPr id="8" name="AutoShape 8"/>
            <p:cNvSpPr/>
            <p:nvPr>
              <p:custDataLst>
                <p:tags r:id="rId8"/>
              </p:custDataLst>
            </p:nvPr>
          </p:nvSpPr>
          <p:spPr>
            <a:xfrm>
              <a:off x="839115" y="1512589"/>
              <a:ext cx="197186" cy="197186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sp>
          <p:nvSpPr>
            <p:cNvPr id="9" name="AutoShape 9"/>
            <p:cNvSpPr/>
            <p:nvPr>
              <p:custDataLst>
                <p:tags r:id="rId9"/>
              </p:custDataLst>
            </p:nvPr>
          </p:nvSpPr>
          <p:spPr>
            <a:xfrm>
              <a:off x="839115" y="3230148"/>
              <a:ext cx="197186" cy="197186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sp>
          <p:nvSpPr>
            <p:cNvPr id="10" name="AutoShape 10"/>
            <p:cNvSpPr/>
            <p:nvPr>
              <p:custDataLst>
                <p:tags r:id="rId10"/>
              </p:custDataLst>
            </p:nvPr>
          </p:nvSpPr>
          <p:spPr>
            <a:xfrm>
              <a:off x="839115" y="4975845"/>
              <a:ext cx="197186" cy="197186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cxnSp>
          <p:nvCxnSpPr>
            <p:cNvPr id="11" name="Connector 11"/>
            <p:cNvCxnSpPr/>
            <p:nvPr>
              <p:custDataLst>
                <p:tags r:id="rId11"/>
              </p:custDataLst>
            </p:nvPr>
          </p:nvCxnSpPr>
          <p:spPr>
            <a:xfrm>
              <a:off x="937708" y="1624780"/>
              <a:ext cx="0" cy="5245143"/>
            </a:xfrm>
            <a:prstGeom prst="line">
              <a:avLst/>
            </a:prstGeom>
            <a:ln w="19050">
              <a:solidFill>
                <a:schemeClr val="accent1"/>
              </a:solidFill>
              <a:prstDash val="dash"/>
              <a:headEnd type="none"/>
              <a:tailEnd type="none"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2" name="TextBox 1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模块设计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3" name="AutoShape 13"/>
          <p:cNvSpPr/>
          <p:nvPr>
            <p:custDataLst>
              <p:tags r:id="rId12"/>
            </p:custDataLst>
          </p:nvPr>
        </p:nvSpPr>
        <p:spPr>
          <a:xfrm>
            <a:off x="6455568" y="1512589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14" name="AutoShape 14"/>
          <p:cNvSpPr/>
          <p:nvPr>
            <p:custDataLst>
              <p:tags r:id="rId13"/>
            </p:custDataLst>
          </p:nvPr>
        </p:nvSpPr>
        <p:spPr>
          <a:xfrm>
            <a:off x="6455568" y="4241491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cxnSp>
        <p:nvCxnSpPr>
          <p:cNvPr id="15" name="Connector 15"/>
          <p:cNvCxnSpPr/>
          <p:nvPr>
            <p:custDataLst>
              <p:tags r:id="rId14"/>
            </p:custDataLst>
          </p:nvPr>
        </p:nvCxnSpPr>
        <p:spPr>
          <a:xfrm>
            <a:off x="6554162" y="1670999"/>
            <a:ext cx="0" cy="5208748"/>
          </a:xfrm>
          <a:prstGeom prst="line">
            <a:avLst/>
          </a:prstGeom>
          <a:ln w="19050">
            <a:solidFill>
              <a:schemeClr val="accent1"/>
            </a:solidFill>
            <a:prstDash val="dash"/>
            <a:headEnd type="none"/>
            <a:tailEnd type="non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TextBox 16"/>
          <p:cNvSpPr txBox="1"/>
          <p:nvPr>
            <p:custDataLst>
              <p:tags r:id="rId15"/>
            </p:custDataLst>
          </p:nvPr>
        </p:nvSpPr>
        <p:spPr>
          <a:xfrm>
            <a:off x="1297192" y="1804349"/>
            <a:ext cx="4486656" cy="1203960"/>
          </a:xfrm>
          <a:prstGeom prst="rect">
            <a:avLst/>
          </a:prstGeom>
        </p:spPr>
        <p:txBody>
          <a:bodyPr vert="horz" wrap="square" lIns="123825" tIns="0" rIns="5715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用户管理模块主要专注于用户的注册、登录、权限分配等功能，确保系统用户的安全性和操作合规性。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7" name="TextBox 17"/>
          <p:cNvSpPr txBox="1"/>
          <p:nvPr>
            <p:custDataLst>
              <p:tags r:id="rId16"/>
            </p:custDataLst>
          </p:nvPr>
        </p:nvSpPr>
        <p:spPr>
          <a:xfrm>
            <a:off x="1297192" y="3543470"/>
            <a:ext cx="4486275" cy="1152525"/>
          </a:xfrm>
          <a:prstGeom prst="rect">
            <a:avLst/>
          </a:prstGeom>
        </p:spPr>
        <p:txBody>
          <a:bodyPr vert="horz" wrap="square" lIns="123825" tIns="0" rIns="5715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商品管理模块主要负责商品的增删改查、分类管理以及图片上传等功能，满足电商平台对商品数据管理的需求。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8" name="TextBox 18"/>
          <p:cNvSpPr txBox="1"/>
          <p:nvPr>
            <p:custDataLst>
              <p:tags r:id="rId17"/>
            </p:custDataLst>
          </p:nvPr>
        </p:nvSpPr>
        <p:spPr>
          <a:xfrm>
            <a:off x="1297192" y="5282464"/>
            <a:ext cx="4486275" cy="1152525"/>
          </a:xfrm>
          <a:prstGeom prst="rect">
            <a:avLst/>
          </a:prstGeom>
        </p:spPr>
        <p:txBody>
          <a:bodyPr vert="horz" wrap="square" lIns="123825" tIns="0" rIns="5715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订单管理模块包括订单的查询、状态更新以及导出功能，旨在简化订单处理流程，提高订单管理效率。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9" name="TextBox 19"/>
          <p:cNvSpPr txBox="1"/>
          <p:nvPr>
            <p:custDataLst>
              <p:tags r:id="rId18"/>
            </p:custDataLst>
          </p:nvPr>
        </p:nvSpPr>
        <p:spPr>
          <a:xfrm>
            <a:off x="6865764" y="1804349"/>
            <a:ext cx="4486275" cy="1152525"/>
          </a:xfrm>
          <a:prstGeom prst="rect">
            <a:avLst/>
          </a:prstGeom>
        </p:spPr>
        <p:txBody>
          <a:bodyPr vert="horz" wrap="square" lIns="123825" tIns="0" rIns="5715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数据统计模块专注于销售数据的图表展示和趋势分析，为管理者提供数据支持，协助他们做出更明智的决策。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20" name="TextBox 20"/>
          <p:cNvSpPr txBox="1"/>
          <p:nvPr>
            <p:custDataLst>
              <p:tags r:id="rId19"/>
            </p:custDataLst>
          </p:nvPr>
        </p:nvSpPr>
        <p:spPr>
          <a:xfrm>
            <a:off x="6865764" y="4518000"/>
            <a:ext cx="4486275" cy="1152525"/>
          </a:xfrm>
          <a:prstGeom prst="rect">
            <a:avLst/>
          </a:prstGeom>
        </p:spPr>
        <p:txBody>
          <a:bodyPr vert="horz" wrap="square" lIns="123825" tIns="0" rIns="5715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国际化模块负责多语言切换功能，确保系统能够支持不同语言的显示和输入，满足全球用户的需求。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数据库设计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104" name="Picture 2"/>
          <p:cNvPicPr>
            <a:picLocks noChangeAspect="1"/>
          </p:cNvPicPr>
          <p:nvPr/>
        </p:nvPicPr>
        <p:blipFill>
          <a:blip r:embed="rId2"/>
          <a:srcRect t="2459" b="13167"/>
          <a:stretch>
            <a:fillRect/>
          </a:stretch>
        </p:blipFill>
        <p:spPr>
          <a:xfrm>
            <a:off x="0" y="0"/>
            <a:ext cx="12191471" cy="6858000"/>
          </a:xfrm>
          <a:prstGeom prst="rect">
            <a:avLst/>
          </a:prstGeom>
        </p:spPr>
      </p:pic>
      <p:sp>
        <p:nvSpPr>
          <p:cNvPr id="300127" name="Auto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95000"/>
                </a:srgbClr>
              </a:gs>
              <a:gs pos="100000">
                <a:srgbClr val="FDF3F1">
                  <a:alpha val="100000"/>
                </a:srgbClr>
              </a:gs>
            </a:gsLst>
            <a:lin ang="18900000"/>
          </a:gradFill>
        </p:spPr>
      </p:sp>
      <p:sp>
        <p:nvSpPr>
          <p:cNvPr id="300130" name="Freeform 4"/>
          <p:cNvSpPr/>
          <p:nvPr/>
        </p:nvSpPr>
        <p:spPr>
          <a:xfrm>
            <a:off x="2117908" y="0"/>
            <a:ext cx="7956184" cy="6858000"/>
          </a:xfrm>
          <a:custGeom>
            <a:avLst/>
            <a:gdLst/>
            <a:ahLst/>
            <a:cxnLst/>
            <a:rect l="l" t="t" r="r" b="b"/>
            <a:pathLst>
              <a:path w="7956183" h="6858000">
                <a:moveTo>
                  <a:pt x="1961970" y="0"/>
                </a:moveTo>
                <a:lnTo>
                  <a:pt x="5994215" y="0"/>
                </a:lnTo>
                <a:lnTo>
                  <a:pt x="6040878" y="26831"/>
                </a:lnTo>
                <a:cubicBezTo>
                  <a:pt x="7189149" y="724537"/>
                  <a:pt x="7956184" y="1987194"/>
                  <a:pt x="7956184" y="3429001"/>
                </a:cubicBezTo>
                <a:cubicBezTo>
                  <a:pt x="7956184" y="4870809"/>
                  <a:pt x="7189149" y="6133465"/>
                  <a:pt x="6040878" y="6831172"/>
                </a:cubicBezTo>
                <a:lnTo>
                  <a:pt x="5994218" y="6858000"/>
                </a:lnTo>
                <a:lnTo>
                  <a:pt x="1961966" y="6858000"/>
                </a:lnTo>
                <a:lnTo>
                  <a:pt x="1915307" y="6831172"/>
                </a:lnTo>
                <a:cubicBezTo>
                  <a:pt x="767035" y="6133465"/>
                  <a:pt x="0" y="4870809"/>
                  <a:pt x="0" y="3429001"/>
                </a:cubicBezTo>
                <a:cubicBezTo>
                  <a:pt x="0" y="1987194"/>
                  <a:pt x="767035" y="724537"/>
                  <a:pt x="1915307" y="26831"/>
                </a:cubicBezTo>
              </a:path>
            </a:pathLst>
          </a:custGeom>
          <a:gradFill>
            <a:gsLst>
              <a:gs pos="45000">
                <a:srgbClr val="E72525">
                  <a:alpha val="0"/>
                </a:srgbClr>
              </a:gs>
              <a:gs pos="100000">
                <a:srgbClr val="E72525">
                  <a:alpha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gradFill>
              <a:gsLst>
                <a:gs pos="10000">
                  <a:srgbClr val="E72525">
                    <a:alpha val="0"/>
                  </a:srgbClr>
                </a:gs>
                <a:gs pos="50000">
                  <a:srgbClr val="E72525">
                    <a:alpha val="100000"/>
                  </a:srgbClr>
                </a:gs>
                <a:gs pos="90000">
                  <a:srgbClr val="E72525">
                    <a:alpha val="0"/>
                  </a:srgbClr>
                </a:gs>
              </a:gsLst>
              <a:lin ang="5400000"/>
            </a:gradFill>
            <a:prstDash val="solid"/>
          </a:ln>
        </p:spPr>
      </p:sp>
      <p:pic>
        <p:nvPicPr>
          <p:cNvPr id="300101" name="Picture 5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>
            <a:off x="-529" y="1"/>
            <a:ext cx="12193057" cy="2279904"/>
          </a:xfrm>
          <a:prstGeom prst="rect">
            <a:avLst/>
          </a:prstGeom>
        </p:spPr>
      </p:pic>
      <p:sp>
        <p:nvSpPr>
          <p:cNvPr id="300128" name="AutoShape 6"/>
          <p:cNvSpPr/>
          <p:nvPr/>
        </p:nvSpPr>
        <p:spPr>
          <a:xfrm>
            <a:off x="3557233" y="890233"/>
            <a:ext cx="5077535" cy="5077535"/>
          </a:xfrm>
          <a:prstGeom prst="ellipse">
            <a:avLst/>
          </a:prstGeom>
          <a:gradFill>
            <a:gsLst>
              <a:gs pos="15000">
                <a:srgbClr val="EEA391">
                  <a:alpha val="100000"/>
                </a:srgbClr>
              </a:gs>
              <a:gs pos="100000">
                <a:srgbClr val="E7252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  <a:effectLst>
            <a:outerShdw blurRad="152400" dist="76200" dir="2700000">
              <a:srgbClr val="E72525">
                <a:alpha val="30000"/>
              </a:srgbClr>
            </a:outerShdw>
          </a:effectLst>
        </p:spPr>
      </p:sp>
      <p:pic>
        <p:nvPicPr>
          <p:cNvPr id="300131" name="Picture 7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 flipH="1" flipV="1">
            <a:off x="-529" y="4578096"/>
            <a:ext cx="12193057" cy="2279904"/>
          </a:xfrm>
          <a:prstGeom prst="rect">
            <a:avLst/>
          </a:prstGeom>
        </p:spPr>
      </p:pic>
      <p:sp>
        <p:nvSpPr>
          <p:cNvPr id="300132" name="TextBox 8"/>
          <p:cNvSpPr txBox="1"/>
          <p:nvPr/>
        </p:nvSpPr>
        <p:spPr>
          <a:xfrm>
            <a:off x="5069033" y="1824772"/>
            <a:ext cx="2040255" cy="120586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7200">
                <a:gradFill>
                  <a:gsLst>
                    <a:gs pos="0">
                      <a:srgbClr val="FDF3F1">
                        <a:alpha val="71000"/>
                      </a:srgbClr>
                    </a:gs>
                    <a:gs pos="100000">
                      <a:srgbClr val="FFFFFF">
                        <a:alpha val="21000"/>
                      </a:srgbClr>
                    </a:gs>
                  </a:gsLst>
                  <a:lin ang="5400000"/>
                </a:gra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04</a:t>
            </a:r>
            <a:endParaRPr lang="en-US" sz="7200">
              <a:gradFill>
                <a:gsLst>
                  <a:gs pos="0">
                    <a:srgbClr val="FDF3F1">
                      <a:alpha val="7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5400000"/>
              </a:gra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00134" name="TextBox 9"/>
          <p:cNvSpPr txBox="1"/>
          <p:nvPr/>
        </p:nvSpPr>
        <p:spPr>
          <a:xfrm>
            <a:off x="3209952" y="2886288"/>
            <a:ext cx="5772097" cy="11079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850">
                <a:solidFill>
                  <a:schemeClr val="lt1">
                    <a:alpha val="100000"/>
                  </a:schemeClr>
                </a:solidFill>
                <a:effectLst>
                  <a:outerShdw blurRad="88900" dist="38100" dir="2700000">
                    <a:schemeClr val="lt2">
                      <a:lumMod val="25000"/>
                      <a:alpha val="12000"/>
                    </a:schemeClr>
                  </a:outerShdw>
                </a:effectLst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系统实现</a:t>
            </a:r>
            <a:endParaRPr lang="en-US" sz="5850">
              <a:solidFill>
                <a:schemeClr val="lt1">
                  <a:alpha val="100000"/>
                </a:schemeClr>
              </a:solidFill>
              <a:effectLst>
                <a:outerShdw blurRad="88900" dist="38100" dir="2700000">
                  <a:schemeClr val="lt2">
                    <a:lumMod val="25000"/>
                    <a:alpha val="12000"/>
                  </a:schemeClr>
                </a:outerShdw>
              </a:effectLst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cxnSp>
        <p:nvCxnSpPr>
          <p:cNvPr id="10" name="Connector 10"/>
          <p:cNvCxnSpPr/>
          <p:nvPr/>
        </p:nvCxnSpPr>
        <p:spPr>
          <a:xfrm>
            <a:off x="5577016" y="4045374"/>
            <a:ext cx="1037968" cy="0"/>
          </a:xfrm>
          <a:prstGeom prst="line">
            <a:avLst/>
          </a:prstGeom>
          <a:ln w="19050">
            <a:solidFill>
              <a:srgbClr val="FFFFFF">
                <a:alpha val="100000"/>
              </a:srgbClr>
            </a:solidFill>
            <a:prstDash val="solid"/>
            <a:headEnd type="none"/>
            <a:tailEnd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6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关键技术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62000" y="1295400"/>
            <a:ext cx="8618855" cy="2096770"/>
          </a:xfrm>
          <a:prstGeom prst="rect">
            <a:avLst/>
          </a:prstGeom>
        </p:spPr>
        <p:txBody>
          <a:bodyPr wrap="square">
            <a:spAutoFit/>
          </a:bodyPr>
          <a:p>
            <a:pPr marL="457200" indent="0" defTabSz="266700">
              <a:lnSpc>
                <a:spcPct val="115000"/>
              </a:lnSpc>
              <a:spcAft>
                <a:spcPts val="800"/>
              </a:spcAft>
            </a:pP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前端框架：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</a:rPr>
              <a:t>Vue.js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，用于构建用户界面。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indent="0" defTabSz="266700">
              <a:lnSpc>
                <a:spcPct val="115000"/>
              </a:lnSpc>
              <a:spcAft>
                <a:spcPts val="800"/>
              </a:spcAft>
            </a:pP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后端框架：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</a:rPr>
              <a:t>Express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，用于处理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</a:rPr>
              <a:t>API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请求。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indent="0" defTabSz="266700">
              <a:lnSpc>
                <a:spcPct val="115000"/>
              </a:lnSpc>
              <a:spcAft>
                <a:spcPts val="800"/>
              </a:spcAft>
            </a:pP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数据库：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</a:rPr>
              <a:t>MySQL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，用于存储系统数据。</a:t>
            </a:r>
            <a:endParaRPr lang="zh-CN" altLang="en-US" sz="240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indent="0" defTabSz="266700">
              <a:lnSpc>
                <a:spcPct val="115000"/>
              </a:lnSpc>
              <a:spcAft>
                <a:spcPts val="800"/>
              </a:spcAft>
            </a:pP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国际化：使用</a:t>
            </a:r>
            <a:r>
              <a:rPr lang="en-US" altLang="zh-CN" sz="2400">
                <a:latin typeface="宋体" panose="02010600030101010101" pitchFamily="2" charset="-122"/>
                <a:ea typeface="宋体" panose="02010600030101010101" pitchFamily="2" charset="-122"/>
              </a:rPr>
              <a:t>Vue I18n</a:t>
            </a:r>
            <a:r>
              <a:rPr lang="zh-CN" altLang="en-US" sz="2400">
                <a:latin typeface="宋体" panose="02010600030101010101" pitchFamily="2" charset="-122"/>
                <a:ea typeface="宋体" panose="02010600030101010101" pitchFamily="2" charset="-122"/>
              </a:rPr>
              <a:t>实现多语言支持</a:t>
            </a:r>
            <a:r>
              <a:rPr lang="zh-CN" altLang="en-US" sz="1600"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  <a:endParaRPr lang="zh-CN" altLang="en-US" sz="160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界面展示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781175"/>
            <a:ext cx="5175885" cy="3676015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228600"/>
            <a:ext cx="5989955" cy="3665855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200" y="3048000"/>
            <a:ext cx="6443980" cy="375793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界面展示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pic>
        <p:nvPicPr>
          <p:cNvPr id="3" name="功能演示视频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524000" y="99060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5"/>
          <p:cNvSpPr txBox="1"/>
          <p:nvPr/>
        </p:nvSpPr>
        <p:spPr>
          <a:xfrm>
            <a:off x="380773" y="22849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核心代码片段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62000" y="1219200"/>
            <a:ext cx="6096000" cy="15913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1200"/>
              <a:t>//连接数据库 1 安装mysql 2创建连接</a:t>
            </a:r>
            <a:endParaRPr lang="zh-CN" altLang="en-US" sz="1200"/>
          </a:p>
          <a:p>
            <a:r>
              <a:rPr lang="zh-CN" altLang="en-US" sz="1200"/>
              <a:t>const mysql=require('mysql')</a:t>
            </a:r>
            <a:endParaRPr lang="zh-CN" altLang="en-US" sz="1200"/>
          </a:p>
          <a:p>
            <a:endParaRPr lang="zh-CN" altLang="en-US" sz="1200"/>
          </a:p>
          <a:p>
            <a:r>
              <a:rPr lang="zh-CN" altLang="en-US" sz="1200"/>
              <a:t>//创建数据库连接</a:t>
            </a:r>
            <a:endParaRPr lang="zh-CN" altLang="en-US" sz="1200"/>
          </a:p>
          <a:p>
            <a:r>
              <a:rPr lang="zh-CN" altLang="en-US" sz="1200"/>
              <a:t>const client =mysql.createConnection({</a:t>
            </a:r>
            <a:endParaRPr lang="zh-CN" altLang="en-US" sz="1200"/>
          </a:p>
          <a:p>
            <a:r>
              <a:rPr lang="zh-CN" altLang="en-US" sz="1200"/>
              <a:t>    host:'localhost',//数据域名 地址//</a:t>
            </a:r>
            <a:endParaRPr lang="zh-CN" altLang="en-US" sz="1200"/>
          </a:p>
          <a:p>
            <a:r>
              <a:rPr lang="zh-CN" altLang="en-US" sz="1200"/>
              <a:t>    user:'root',//数据名称</a:t>
            </a:r>
            <a:endParaRPr lang="zh-CN" altLang="en-US" sz="1200"/>
          </a:p>
          <a:p>
            <a:r>
              <a:rPr lang="zh-CN" altLang="en-US" sz="1200"/>
              <a:t>    password:'',//数据库密码 xampp集成</a:t>
            </a:r>
            <a:endParaRPr lang="zh-CN" altLang="en-US" sz="1200"/>
          </a:p>
          <a:p>
            <a:r>
              <a:rPr lang="zh-CN" altLang="en-US" sz="1200"/>
              <a:t>    database:'vue-ego',</a:t>
            </a:r>
            <a:endParaRPr lang="zh-CN" altLang="en-US" sz="1200"/>
          </a:p>
          <a:p>
            <a:r>
              <a:rPr lang="zh-CN" altLang="en-US" sz="1200"/>
              <a:t>    port:'3316'</a:t>
            </a:r>
            <a:endParaRPr lang="zh-CN" altLang="en-US" sz="1200"/>
          </a:p>
          <a:p>
            <a:r>
              <a:rPr lang="zh-CN" altLang="en-US" sz="1200"/>
              <a:t>})</a:t>
            </a:r>
            <a:endParaRPr lang="zh-CN" altLang="en-US" sz="1200"/>
          </a:p>
          <a:p>
            <a:r>
              <a:rPr lang="zh-CN" altLang="en-US" sz="1200"/>
              <a:t>//封装数据库操作语言 sql语句 参数数组arr callback成功函数结果</a:t>
            </a:r>
            <a:endParaRPr lang="zh-CN" altLang="en-US" sz="1200"/>
          </a:p>
          <a:p>
            <a:r>
              <a:rPr lang="zh-CN" altLang="en-US" sz="1200"/>
              <a:t>function sqlFun(sql,arr,callback){</a:t>
            </a:r>
            <a:endParaRPr lang="zh-CN" altLang="en-US" sz="1200"/>
          </a:p>
          <a:p>
            <a:r>
              <a:rPr lang="zh-CN" altLang="en-US" sz="1200"/>
              <a:t>    client.query(sql,arr,function(error,result){</a:t>
            </a:r>
            <a:endParaRPr lang="zh-CN" altLang="en-US" sz="1200"/>
          </a:p>
          <a:p>
            <a:r>
              <a:rPr lang="zh-CN" altLang="en-US" sz="1200"/>
              <a:t>        if(error){</a:t>
            </a:r>
            <a:endParaRPr lang="zh-CN" altLang="en-US" sz="1200"/>
          </a:p>
          <a:p>
            <a:r>
              <a:rPr lang="zh-CN" altLang="en-US" sz="1200"/>
              <a:t>            console.log('数据库语句错误',error);</a:t>
            </a:r>
            <a:endParaRPr lang="zh-CN" altLang="en-US" sz="1200"/>
          </a:p>
          <a:p>
            <a:r>
              <a:rPr lang="zh-CN" altLang="en-US" sz="1200"/>
              <a:t>            return ;</a:t>
            </a:r>
            <a:endParaRPr lang="zh-CN" altLang="en-US" sz="1200"/>
          </a:p>
          <a:p>
            <a:r>
              <a:rPr lang="zh-CN" altLang="en-US" sz="1200"/>
              <a:t>        }</a:t>
            </a:r>
            <a:endParaRPr lang="zh-CN" altLang="en-US" sz="1200"/>
          </a:p>
          <a:p>
            <a:r>
              <a:rPr lang="zh-CN" altLang="en-US" sz="1200"/>
              <a:t>        callback(result)</a:t>
            </a:r>
            <a:endParaRPr lang="zh-CN" altLang="en-US" sz="1200"/>
          </a:p>
          <a:p>
            <a:r>
              <a:rPr lang="zh-CN" altLang="en-US" sz="1200"/>
              <a:t>    })</a:t>
            </a:r>
            <a:endParaRPr lang="zh-CN" altLang="en-US" sz="1200"/>
          </a:p>
          <a:p>
            <a:r>
              <a:rPr lang="zh-CN" altLang="en-US" sz="1200"/>
              <a:t>}</a:t>
            </a:r>
            <a:endParaRPr lang="zh-CN" altLang="en-US" sz="1200"/>
          </a:p>
          <a:p>
            <a:endParaRPr lang="zh-CN" altLang="en-US" sz="1200"/>
          </a:p>
          <a:p>
            <a:r>
              <a:rPr lang="zh-CN" altLang="en-US" sz="1200"/>
              <a:t>module.exports=sqlFun</a:t>
            </a:r>
            <a:endParaRPr lang="zh-CN" altLang="en-US" sz="1200"/>
          </a:p>
          <a:p>
            <a:endParaRPr lang="zh-CN" altLang="en-US" sz="1200"/>
          </a:p>
        </p:txBody>
      </p:sp>
      <p:sp>
        <p:nvSpPr>
          <p:cNvPr id="21" name="文本框 20"/>
          <p:cNvSpPr txBox="1"/>
          <p:nvPr/>
        </p:nvSpPr>
        <p:spPr>
          <a:xfrm>
            <a:off x="6324600" y="76200"/>
            <a:ext cx="6096000" cy="6708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000"/>
              <a:t>const express = require('express')</a:t>
            </a:r>
            <a:endParaRPr lang="zh-CN" altLang="en-US" sz="1000"/>
          </a:p>
          <a:p>
            <a:r>
              <a:rPr lang="zh-CN" altLang="en-US" sz="1000"/>
              <a:t>const router = express.Router()</a:t>
            </a:r>
            <a:endParaRPr lang="zh-CN" altLang="en-US" sz="1000"/>
          </a:p>
          <a:p>
            <a:r>
              <a:rPr lang="zh-CN" altLang="en-US" sz="1000"/>
              <a:t>//导入数据库 sqlFn('sql',[],res=&gt;{})</a:t>
            </a:r>
            <a:endParaRPr lang="zh-CN" altLang="en-US" sz="1000"/>
          </a:p>
          <a:p>
            <a:r>
              <a:rPr lang="zh-CN" altLang="en-US" sz="1000"/>
              <a:t>const sqlFn = require('./mysql')</a:t>
            </a:r>
            <a:endParaRPr lang="zh-CN" altLang="en-US" sz="1000"/>
          </a:p>
          <a:p>
            <a:r>
              <a:rPr lang="zh-CN" altLang="en-US" sz="1000"/>
              <a:t>//图片需要的模块</a:t>
            </a:r>
            <a:endParaRPr lang="zh-CN" altLang="en-US" sz="1000"/>
          </a:p>
          <a:p>
            <a:r>
              <a:rPr lang="zh-CN" altLang="en-US" sz="1000"/>
              <a:t>const multer = require('multer')</a:t>
            </a:r>
            <a:endParaRPr lang="zh-CN" altLang="en-US" sz="1000"/>
          </a:p>
          <a:p>
            <a:r>
              <a:rPr lang="zh-CN" altLang="en-US" sz="1000"/>
              <a:t>const fs = require('fs')</a:t>
            </a:r>
            <a:endParaRPr lang="zh-CN" altLang="en-US" sz="1000"/>
          </a:p>
          <a:p>
            <a:r>
              <a:rPr lang="zh-CN" altLang="en-US" sz="1000"/>
              <a:t>//导入模块 jsonwebtoken 密钥</a:t>
            </a:r>
            <a:endParaRPr lang="zh-CN" altLang="en-US" sz="1000"/>
          </a:p>
          <a:p>
            <a:r>
              <a:rPr lang="zh-CN" altLang="en-US" sz="1000"/>
              <a:t>const jwt=require('jsonwebtoken');</a:t>
            </a:r>
            <a:endParaRPr lang="zh-CN" altLang="en-US" sz="1000"/>
          </a:p>
          <a:p>
            <a:r>
              <a:rPr lang="zh-CN" altLang="en-US" sz="1000"/>
              <a:t>//config.jwtSecret</a:t>
            </a:r>
            <a:endParaRPr lang="zh-CN" altLang="en-US" sz="1000"/>
          </a:p>
          <a:p>
            <a:r>
              <a:rPr lang="zh-CN" altLang="en-US" sz="1000"/>
              <a:t>const config=require('./secret');</a:t>
            </a:r>
            <a:endParaRPr lang="zh-CN" altLang="en-US" sz="1000"/>
          </a:p>
          <a:p>
            <a:endParaRPr lang="zh-CN" altLang="en-US" sz="1000"/>
          </a:p>
          <a:p>
            <a:r>
              <a:rPr lang="zh-CN" altLang="en-US" sz="1000"/>
              <a:t>//登录接口</a:t>
            </a:r>
            <a:endParaRPr lang="zh-CN" altLang="en-US" sz="1000"/>
          </a:p>
          <a:p>
            <a:r>
              <a:rPr lang="zh-CN" altLang="en-US" sz="1000"/>
              <a:t>/**</a:t>
            </a:r>
            <a:endParaRPr lang="zh-CN" altLang="en-US" sz="1000"/>
          </a:p>
          <a:p>
            <a:r>
              <a:rPr lang="zh-CN" altLang="en-US" sz="1000"/>
              <a:t> * 语法：</a:t>
            </a:r>
            <a:endParaRPr lang="zh-CN" altLang="en-US" sz="1000"/>
          </a:p>
          <a:p>
            <a:r>
              <a:rPr lang="zh-CN" altLang="en-US" sz="1000"/>
              <a:t> * 如60，"2 days"，"10h"，"7d"，Expiration time，过期时间</a:t>
            </a:r>
            <a:endParaRPr lang="zh-CN" altLang="en-US" sz="1000"/>
          </a:p>
          <a:p>
            <a:r>
              <a:rPr lang="zh-CN" altLang="en-US" sz="1000"/>
              <a:t> *  jwt.sign({},'秘钥','过期时间,{expiresIn:20*1,'1day''1h'}')</a:t>
            </a:r>
            <a:endParaRPr lang="zh-CN" altLang="en-US" sz="1000"/>
          </a:p>
          <a:p>
            <a:r>
              <a:rPr lang="zh-CN" altLang="en-US" sz="1000"/>
              <a:t> */</a:t>
            </a:r>
            <a:endParaRPr lang="zh-CN" altLang="en-US" sz="1000"/>
          </a:p>
          <a:p>
            <a:endParaRPr lang="zh-CN" altLang="en-US" sz="1000"/>
          </a:p>
          <a:p>
            <a:r>
              <a:rPr lang="zh-CN" altLang="en-US" sz="1000"/>
              <a:t>/**</a:t>
            </a:r>
            <a:endParaRPr lang="zh-CN" altLang="en-US" sz="1000"/>
          </a:p>
          <a:p>
            <a:r>
              <a:rPr lang="zh-CN" altLang="en-US" sz="1000"/>
              <a:t> * 登录 login</a:t>
            </a:r>
            <a:endParaRPr lang="zh-CN" altLang="en-US" sz="1000"/>
          </a:p>
          <a:p>
            <a:r>
              <a:rPr lang="zh-CN" altLang="en-US" sz="1000"/>
              <a:t> * 接受的字段：username,password</a:t>
            </a:r>
            <a:endParaRPr lang="zh-CN" altLang="en-US" sz="1000"/>
          </a:p>
          <a:p>
            <a:r>
              <a:rPr lang="zh-CN" altLang="en-US" sz="1000"/>
              <a:t> * 测试：postman  </a:t>
            </a:r>
            <a:endParaRPr lang="zh-CN" altLang="en-US" sz="1000"/>
          </a:p>
          <a:p>
            <a:r>
              <a:rPr lang="zh-CN" altLang="en-US" sz="1000"/>
              <a:t> */</a:t>
            </a:r>
            <a:endParaRPr lang="zh-CN" altLang="en-US" sz="1000"/>
          </a:p>
          <a:p>
            <a:r>
              <a:rPr lang="zh-CN" altLang="en-US" sz="1000"/>
              <a:t>router.post('/login', (req, res) =&gt; {</a:t>
            </a:r>
            <a:endParaRPr lang="zh-CN" altLang="en-US" sz="1000"/>
          </a:p>
          <a:p>
            <a:r>
              <a:rPr lang="zh-CN" altLang="en-US" sz="1000"/>
              <a:t>    let { username, password } = req.body</a:t>
            </a:r>
            <a:endParaRPr lang="zh-CN" altLang="en-US" sz="1000"/>
          </a:p>
          <a:p>
            <a:r>
              <a:rPr lang="zh-CN" altLang="en-US" sz="1000"/>
              <a:t>    //请求数据库</a:t>
            </a:r>
            <a:endParaRPr lang="zh-CN" altLang="en-US" sz="1000"/>
          </a:p>
          <a:p>
            <a:r>
              <a:rPr lang="zh-CN" altLang="en-US" sz="1000"/>
              <a:t>    let sql = "select * from user where username=? and password=?";</a:t>
            </a:r>
            <a:endParaRPr lang="zh-CN" altLang="en-US" sz="1000"/>
          </a:p>
          <a:p>
            <a:r>
              <a:rPr lang="zh-CN" altLang="en-US" sz="1000"/>
              <a:t>    let arr = [username, password]</a:t>
            </a:r>
            <a:endParaRPr lang="zh-CN" altLang="en-US" sz="1000"/>
          </a:p>
          <a:p>
            <a:r>
              <a:rPr lang="zh-CN" altLang="en-US" sz="1000"/>
              <a:t>    sqlFn(sql, arr, result =&gt; {</a:t>
            </a:r>
            <a:endParaRPr lang="zh-CN" altLang="en-US" sz="1000"/>
          </a:p>
          <a:p>
            <a:r>
              <a:rPr lang="zh-CN" altLang="en-US" sz="1000"/>
              <a:t>        if (result.length &gt; 0) {</a:t>
            </a:r>
            <a:endParaRPr lang="zh-CN" altLang="en-US" sz="1000"/>
          </a:p>
          <a:p>
            <a:r>
              <a:rPr lang="zh-CN" altLang="en-US" sz="1000"/>
              <a:t>            let token = jwt.sign({</a:t>
            </a:r>
            <a:endParaRPr lang="zh-CN" altLang="en-US" sz="1000"/>
          </a:p>
          <a:p>
            <a:r>
              <a:rPr lang="zh-CN" altLang="en-US" sz="1000"/>
              <a:t>                username: result[0].username,</a:t>
            </a:r>
            <a:endParaRPr lang="zh-CN" altLang="en-US" sz="1000"/>
          </a:p>
          <a:p>
            <a:r>
              <a:rPr lang="zh-CN" altLang="en-US" sz="1000"/>
              <a:t>                id: result[0].id</a:t>
            </a:r>
            <a:endParaRPr lang="zh-CN" altLang="en-US" sz="1000"/>
          </a:p>
          <a:p>
            <a:r>
              <a:rPr lang="zh-CN" altLang="en-US" sz="1000"/>
              <a:t>            }, config.jwtSecret, {</a:t>
            </a:r>
            <a:endParaRPr lang="zh-CN" altLang="en-US" sz="1000"/>
          </a:p>
          <a:p>
            <a:r>
              <a:rPr lang="zh-CN" altLang="en-US" sz="1000"/>
              <a:t>                expiresIn: 20*1</a:t>
            </a:r>
            <a:endParaRPr lang="zh-CN" altLang="en-US" sz="1000"/>
          </a:p>
          <a:p>
            <a:r>
              <a:rPr lang="zh-CN" altLang="en-US" sz="1000"/>
              <a:t>            })</a:t>
            </a:r>
            <a:endParaRPr lang="zh-CN" altLang="en-US" sz="1000"/>
          </a:p>
          <a:p>
            <a:r>
              <a:rPr lang="zh-CN" altLang="en-US" sz="1000"/>
              <a:t>            res.send({</a:t>
            </a:r>
            <a:endParaRPr lang="zh-CN" altLang="en-US" sz="1000"/>
          </a:p>
          <a:p>
            <a:r>
              <a:rPr lang="zh-CN" altLang="en-US" sz="1000"/>
              <a:t>                status: 200,</a:t>
            </a:r>
            <a:endParaRPr lang="zh-CN" altLang="en-US" sz="1000"/>
          </a:p>
          <a:p>
            <a:r>
              <a:rPr lang="zh-CN" altLang="en-US" sz="1000"/>
              <a:t>                data: token</a:t>
            </a:r>
            <a:endParaRPr lang="zh-CN" altLang="en-US" sz="1000"/>
          </a:p>
          <a:p>
            <a:r>
              <a:rPr lang="zh-CN" altLang="en-US" sz="1000"/>
              <a:t>            })</a:t>
            </a:r>
            <a:endParaRPr lang="zh-CN" altLang="en-US" sz="1000"/>
          </a:p>
          <a:p>
            <a:r>
              <a:rPr lang="zh-CN" altLang="en-US" sz="1000"/>
              <a:t>        } else</a:t>
            </a:r>
            <a:endParaRPr lang="zh-CN" altLang="en-US" sz="1000"/>
          </a:p>
          <a:p>
            <a:r>
              <a:rPr lang="zh-CN" altLang="en-US" sz="1000"/>
              <a:t> </a:t>
            </a:r>
            <a:r>
              <a:rPr lang="en-US" altLang="zh-CN" sz="1000"/>
              <a:t>..........</a:t>
            </a:r>
            <a:r>
              <a:rPr lang="zh-CN" altLang="en-US" sz="1000"/>
              <a:t>略</a:t>
            </a:r>
            <a:endParaRPr lang="zh-CN" altLang="en-US" sz="1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104" name="Picture 2"/>
          <p:cNvPicPr>
            <a:picLocks noChangeAspect="1"/>
          </p:cNvPicPr>
          <p:nvPr/>
        </p:nvPicPr>
        <p:blipFill>
          <a:blip r:embed="rId2"/>
          <a:srcRect t="2459" b="13167"/>
          <a:stretch>
            <a:fillRect/>
          </a:stretch>
        </p:blipFill>
        <p:spPr>
          <a:xfrm>
            <a:off x="0" y="0"/>
            <a:ext cx="12191471" cy="6858000"/>
          </a:xfrm>
          <a:prstGeom prst="rect">
            <a:avLst/>
          </a:prstGeom>
        </p:spPr>
      </p:pic>
      <p:sp>
        <p:nvSpPr>
          <p:cNvPr id="300127" name="Auto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95000"/>
                </a:srgbClr>
              </a:gs>
              <a:gs pos="100000">
                <a:srgbClr val="FDF3F1">
                  <a:alpha val="100000"/>
                </a:srgbClr>
              </a:gs>
            </a:gsLst>
            <a:lin ang="18900000"/>
          </a:gradFill>
        </p:spPr>
      </p:sp>
      <p:sp>
        <p:nvSpPr>
          <p:cNvPr id="300130" name="Freeform 4"/>
          <p:cNvSpPr/>
          <p:nvPr/>
        </p:nvSpPr>
        <p:spPr>
          <a:xfrm>
            <a:off x="2117908" y="0"/>
            <a:ext cx="7956184" cy="6858000"/>
          </a:xfrm>
          <a:custGeom>
            <a:avLst/>
            <a:gdLst/>
            <a:ahLst/>
            <a:cxnLst/>
            <a:rect l="l" t="t" r="r" b="b"/>
            <a:pathLst>
              <a:path w="7956183" h="6858000">
                <a:moveTo>
                  <a:pt x="1961970" y="0"/>
                </a:moveTo>
                <a:lnTo>
                  <a:pt x="5994215" y="0"/>
                </a:lnTo>
                <a:lnTo>
                  <a:pt x="6040878" y="26831"/>
                </a:lnTo>
                <a:cubicBezTo>
                  <a:pt x="7189149" y="724537"/>
                  <a:pt x="7956184" y="1987194"/>
                  <a:pt x="7956184" y="3429001"/>
                </a:cubicBezTo>
                <a:cubicBezTo>
                  <a:pt x="7956184" y="4870809"/>
                  <a:pt x="7189149" y="6133465"/>
                  <a:pt x="6040878" y="6831172"/>
                </a:cubicBezTo>
                <a:lnTo>
                  <a:pt x="5994218" y="6858000"/>
                </a:lnTo>
                <a:lnTo>
                  <a:pt x="1961966" y="6858000"/>
                </a:lnTo>
                <a:lnTo>
                  <a:pt x="1915307" y="6831172"/>
                </a:lnTo>
                <a:cubicBezTo>
                  <a:pt x="767035" y="6133465"/>
                  <a:pt x="0" y="4870809"/>
                  <a:pt x="0" y="3429001"/>
                </a:cubicBezTo>
                <a:cubicBezTo>
                  <a:pt x="0" y="1987194"/>
                  <a:pt x="767035" y="724537"/>
                  <a:pt x="1915307" y="26831"/>
                </a:cubicBezTo>
              </a:path>
            </a:pathLst>
          </a:custGeom>
          <a:gradFill>
            <a:gsLst>
              <a:gs pos="45000">
                <a:srgbClr val="E72525">
                  <a:alpha val="0"/>
                </a:srgbClr>
              </a:gs>
              <a:gs pos="100000">
                <a:srgbClr val="E72525">
                  <a:alpha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gradFill>
              <a:gsLst>
                <a:gs pos="10000">
                  <a:srgbClr val="E72525">
                    <a:alpha val="0"/>
                  </a:srgbClr>
                </a:gs>
                <a:gs pos="50000">
                  <a:srgbClr val="E72525">
                    <a:alpha val="100000"/>
                  </a:srgbClr>
                </a:gs>
                <a:gs pos="90000">
                  <a:srgbClr val="E72525">
                    <a:alpha val="0"/>
                  </a:srgbClr>
                </a:gs>
              </a:gsLst>
              <a:lin ang="5400000"/>
            </a:gradFill>
            <a:prstDash val="solid"/>
          </a:ln>
        </p:spPr>
      </p:sp>
      <p:pic>
        <p:nvPicPr>
          <p:cNvPr id="300101" name="Picture 5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>
            <a:off x="-529" y="1"/>
            <a:ext cx="12193057" cy="2279904"/>
          </a:xfrm>
          <a:prstGeom prst="rect">
            <a:avLst/>
          </a:prstGeom>
        </p:spPr>
      </p:pic>
      <p:sp>
        <p:nvSpPr>
          <p:cNvPr id="300128" name="AutoShape 6"/>
          <p:cNvSpPr/>
          <p:nvPr/>
        </p:nvSpPr>
        <p:spPr>
          <a:xfrm>
            <a:off x="3557233" y="890233"/>
            <a:ext cx="5077535" cy="5077535"/>
          </a:xfrm>
          <a:prstGeom prst="ellipse">
            <a:avLst/>
          </a:prstGeom>
          <a:gradFill>
            <a:gsLst>
              <a:gs pos="15000">
                <a:srgbClr val="EEA391">
                  <a:alpha val="100000"/>
                </a:srgbClr>
              </a:gs>
              <a:gs pos="100000">
                <a:srgbClr val="E7252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  <a:effectLst>
            <a:outerShdw blurRad="152400" dist="76200" dir="2700000">
              <a:srgbClr val="E72525">
                <a:alpha val="30000"/>
              </a:srgbClr>
            </a:outerShdw>
          </a:effectLst>
        </p:spPr>
      </p:sp>
      <p:pic>
        <p:nvPicPr>
          <p:cNvPr id="300131" name="Picture 7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 flipH="1" flipV="1">
            <a:off x="-529" y="4578096"/>
            <a:ext cx="12193057" cy="2279904"/>
          </a:xfrm>
          <a:prstGeom prst="rect">
            <a:avLst/>
          </a:prstGeom>
        </p:spPr>
      </p:pic>
      <p:sp>
        <p:nvSpPr>
          <p:cNvPr id="300132" name="TextBox 8"/>
          <p:cNvSpPr txBox="1"/>
          <p:nvPr/>
        </p:nvSpPr>
        <p:spPr>
          <a:xfrm>
            <a:off x="5069033" y="1824772"/>
            <a:ext cx="2040255" cy="120586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7200">
                <a:gradFill>
                  <a:gsLst>
                    <a:gs pos="0">
                      <a:srgbClr val="FDF3F1">
                        <a:alpha val="71000"/>
                      </a:srgbClr>
                    </a:gs>
                    <a:gs pos="100000">
                      <a:srgbClr val="FFFFFF">
                        <a:alpha val="21000"/>
                      </a:srgbClr>
                    </a:gs>
                  </a:gsLst>
                  <a:lin ang="5400000"/>
                </a:gra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05</a:t>
            </a:r>
            <a:endParaRPr lang="en-US" sz="7200">
              <a:gradFill>
                <a:gsLst>
                  <a:gs pos="0">
                    <a:srgbClr val="FDF3F1">
                      <a:alpha val="7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5400000"/>
              </a:gra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00134" name="TextBox 9"/>
          <p:cNvSpPr txBox="1"/>
          <p:nvPr/>
        </p:nvSpPr>
        <p:spPr>
          <a:xfrm>
            <a:off x="3209952" y="2886288"/>
            <a:ext cx="5772097" cy="11079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850">
                <a:solidFill>
                  <a:schemeClr val="lt1">
                    <a:alpha val="100000"/>
                  </a:schemeClr>
                </a:solidFill>
                <a:effectLst>
                  <a:outerShdw blurRad="88900" dist="38100" dir="2700000">
                    <a:schemeClr val="lt2">
                      <a:lumMod val="25000"/>
                      <a:alpha val="12000"/>
                    </a:schemeClr>
                  </a:outerShdw>
                </a:effectLst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系统测试</a:t>
            </a:r>
            <a:endParaRPr lang="en-US" sz="5850">
              <a:solidFill>
                <a:schemeClr val="lt1">
                  <a:alpha val="100000"/>
                </a:schemeClr>
              </a:solidFill>
              <a:effectLst>
                <a:outerShdw blurRad="88900" dist="38100" dir="2700000">
                  <a:schemeClr val="lt2">
                    <a:lumMod val="25000"/>
                    <a:alpha val="12000"/>
                  </a:schemeClr>
                </a:outerShdw>
              </a:effectLst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cxnSp>
        <p:nvCxnSpPr>
          <p:cNvPr id="10" name="Connector 10"/>
          <p:cNvCxnSpPr/>
          <p:nvPr/>
        </p:nvCxnSpPr>
        <p:spPr>
          <a:xfrm>
            <a:off x="5577016" y="4045374"/>
            <a:ext cx="1037968" cy="0"/>
          </a:xfrm>
          <a:prstGeom prst="line">
            <a:avLst/>
          </a:prstGeom>
          <a:ln w="19050">
            <a:solidFill>
              <a:srgbClr val="FFFFFF">
                <a:alpha val="100000"/>
              </a:srgbClr>
            </a:solidFill>
            <a:prstDash val="solid"/>
            <a:headEnd type="none"/>
            <a:tailEnd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64653"/>
          <a:stretch>
            <a:fillRect/>
          </a:stretch>
        </p:blipFill>
        <p:spPr>
          <a:xfrm flipV="1">
            <a:off x="-529" y="4578096"/>
            <a:ext cx="12193057" cy="227990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550232" y="687306"/>
            <a:ext cx="5464151" cy="5483387"/>
          </a:xfrm>
          <a:prstGeom prst="rect">
            <a:avLst/>
          </a:prstGeom>
        </p:spPr>
        <p:txBody>
          <a:bodyPr vert="horz" wrap="square" lIns="95250" tIns="95250" rIns="47625" bIns="95250" rtlCol="0" anchor="ctr" anchorCtr="0">
            <a:normAutofit/>
          </a:bodyPr>
          <a:lstStyle/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b="1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引言</a:t>
            </a:r>
            <a:endParaRPr lang="en-US" sz="2400" b="1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b="1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需求分析</a:t>
            </a:r>
            <a:endParaRPr lang="en-US" sz="2400" b="1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b="1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系统设计</a:t>
            </a:r>
            <a:endParaRPr lang="en-US" sz="2400" b="1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b="1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系统实现</a:t>
            </a:r>
            <a:endParaRPr lang="en-US" sz="2400" b="1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b="1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系统测试</a:t>
            </a:r>
            <a:endParaRPr lang="en-US" sz="2400" b="1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b="1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用户手册</a:t>
            </a:r>
            <a:endParaRPr lang="en-US" sz="2400" b="1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b="1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项目总结</a:t>
            </a:r>
            <a:endParaRPr lang="en-US" sz="2400" b="1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 marL="228600" lvl="1" indent="-228600">
              <a:lnSpc>
                <a:spcPct val="150000"/>
              </a:lnSpc>
              <a:buFont typeface="Arial" panose="020B0604020202020204"/>
              <a:buChar char="•"/>
            </a:pPr>
            <a:r>
              <a:rPr lang="en-US" sz="2400" b="1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总结与展望</a:t>
            </a:r>
            <a:endParaRPr lang="en-US" sz="2400" b="1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177617" y="1730562"/>
            <a:ext cx="3813883" cy="1254360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rm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675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目录</a:t>
            </a:r>
            <a:endParaRPr lang="en-US" sz="675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978706" y="2984922"/>
            <a:ext cx="2211705" cy="72009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3300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contents</a:t>
            </a:r>
            <a:endParaRPr lang="en-US" sz="3300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测试方案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4" name="TextBox 4"/>
          <p:cNvSpPr txBox="1"/>
          <p:nvPr>
            <p:custDataLst>
              <p:tags r:id="rId2"/>
            </p:custDataLst>
          </p:nvPr>
        </p:nvSpPr>
        <p:spPr>
          <a:xfrm>
            <a:off x="1297154" y="1633160"/>
            <a:ext cx="8109936" cy="1151241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针对各独立模块的功能进行全面测试，确保每个模块均符合设计要求，稳定运行，从而保障整体系统的质量与性能。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5" name="TextBox 5"/>
          <p:cNvSpPr txBox="1"/>
          <p:nvPr>
            <p:custDataLst>
              <p:tags r:id="rId3"/>
            </p:custDataLst>
          </p:nvPr>
        </p:nvSpPr>
        <p:spPr>
          <a:xfrm>
            <a:off x="1297154" y="1194422"/>
            <a:ext cx="7146070" cy="44997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单元测试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6" name="TextBox 6"/>
          <p:cNvSpPr txBox="1"/>
          <p:nvPr>
            <p:custDataLst>
              <p:tags r:id="rId4"/>
            </p:custDataLst>
          </p:nvPr>
        </p:nvSpPr>
        <p:spPr>
          <a:xfrm>
            <a:off x="1290758" y="3334561"/>
            <a:ext cx="8109936" cy="1151241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测试模块间的交互与协作，确保数据传递无误，功能协同工作正常，从而保障系统整体运行的稳定性和可靠性。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7" name="TextBox 7"/>
          <p:cNvSpPr txBox="1"/>
          <p:nvPr>
            <p:custDataLst>
              <p:tags r:id="rId5"/>
            </p:custDataLst>
          </p:nvPr>
        </p:nvSpPr>
        <p:spPr>
          <a:xfrm>
            <a:off x="1290758" y="2895823"/>
            <a:ext cx="7146070" cy="44997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集成测试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8" name="TextBox 8"/>
          <p:cNvSpPr txBox="1"/>
          <p:nvPr>
            <p:custDataLst>
              <p:tags r:id="rId6"/>
            </p:custDataLst>
          </p:nvPr>
        </p:nvSpPr>
        <p:spPr>
          <a:xfrm>
            <a:off x="1284362" y="5044066"/>
            <a:ext cx="8109936" cy="1151241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邀请目标用户参与实际操作测试，收集用户反馈与建议，持续优化系统，确保系统贴合用户需求与市场定位。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9" name="TextBox 9"/>
          <p:cNvSpPr txBox="1"/>
          <p:nvPr>
            <p:custDataLst>
              <p:tags r:id="rId7"/>
            </p:custDataLst>
          </p:nvPr>
        </p:nvSpPr>
        <p:spPr>
          <a:xfrm>
            <a:off x="1284362" y="4605328"/>
            <a:ext cx="7146070" cy="44997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用户测试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394200" y="1962150"/>
            <a:ext cx="1685925" cy="1676400"/>
          </a:xfrm>
          <a:custGeom>
            <a:avLst/>
            <a:gdLst/>
            <a:ahLst/>
            <a:cxnLst/>
            <a:rect l="l" t="t" r="r" b="b"/>
            <a:pathLst>
              <a:path w="1685845" h="1676401">
                <a:moveTo>
                  <a:pt x="1685845" y="27"/>
                </a:moveTo>
                <a:cubicBezTo>
                  <a:pt x="1684537" y="232115"/>
                  <a:pt x="1683230" y="464204"/>
                  <a:pt x="1681922" y="696292"/>
                </a:cubicBezTo>
                <a:cubicBezTo>
                  <a:pt x="1421024" y="694822"/>
                  <a:pt x="1170307" y="797433"/>
                  <a:pt x="985303" y="981399"/>
                </a:cubicBezTo>
                <a:cubicBezTo>
                  <a:pt x="800299" y="1165364"/>
                  <a:pt x="696276" y="1415499"/>
                  <a:pt x="696276" y="1676401"/>
                </a:cubicBezTo>
                <a:lnTo>
                  <a:pt x="0" y="1676400"/>
                </a:lnTo>
                <a:cubicBezTo>
                  <a:pt x="0" y="1341716"/>
                  <a:pt x="100080" y="1017391"/>
                  <a:pt x="283614" y="743402"/>
                </a:cubicBezTo>
                <a:lnTo>
                  <a:pt x="326098" y="686287"/>
                </a:lnTo>
                <a:lnTo>
                  <a:pt x="222801" y="399824"/>
                </a:lnTo>
                <a:lnTo>
                  <a:pt x="531767" y="453989"/>
                </a:lnTo>
                <a:lnTo>
                  <a:pt x="618095" y="376276"/>
                </a:lnTo>
                <a:cubicBezTo>
                  <a:pt x="918260" y="131924"/>
                  <a:pt x="1295386" y="-2173"/>
                  <a:pt x="1685845" y="27"/>
                </a:cubicBez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3" name="Freeform 3"/>
          <p:cNvSpPr/>
          <p:nvPr/>
        </p:nvSpPr>
        <p:spPr>
          <a:xfrm rot="5400000">
            <a:off x="6143625" y="1966913"/>
            <a:ext cx="1685925" cy="1676400"/>
          </a:xfrm>
          <a:custGeom>
            <a:avLst/>
            <a:gdLst/>
            <a:ahLst/>
            <a:cxnLst/>
            <a:rect l="l" t="t" r="r" b="b"/>
            <a:pathLst>
              <a:path w="1685845" h="1676401">
                <a:moveTo>
                  <a:pt x="0" y="1676400"/>
                </a:moveTo>
                <a:cubicBezTo>
                  <a:pt x="0" y="1285935"/>
                  <a:pt x="136219" y="909570"/>
                  <a:pt x="382258" y="610787"/>
                </a:cubicBezTo>
                <a:lnTo>
                  <a:pt x="437390" y="550233"/>
                </a:lnTo>
                <a:lnTo>
                  <a:pt x="357434" y="249447"/>
                </a:lnTo>
                <a:lnTo>
                  <a:pt x="675579" y="334017"/>
                </a:lnTo>
                <a:lnTo>
                  <a:pt x="751263" y="278380"/>
                </a:lnTo>
                <a:cubicBezTo>
                  <a:pt x="1026282" y="96392"/>
                  <a:pt x="1351166" y="-1859"/>
                  <a:pt x="1685845" y="27"/>
                </a:cubicBezTo>
                <a:cubicBezTo>
                  <a:pt x="1684537" y="232115"/>
                  <a:pt x="1683230" y="464204"/>
                  <a:pt x="1681922" y="696292"/>
                </a:cubicBezTo>
                <a:cubicBezTo>
                  <a:pt x="1421024" y="694822"/>
                  <a:pt x="1170307" y="797433"/>
                  <a:pt x="985303" y="981399"/>
                </a:cubicBezTo>
                <a:cubicBezTo>
                  <a:pt x="800299" y="1165364"/>
                  <a:pt x="696276" y="1415499"/>
                  <a:pt x="696276" y="1676401"/>
                </a:cubicBez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4" name="Freeform 4"/>
          <p:cNvSpPr/>
          <p:nvPr/>
        </p:nvSpPr>
        <p:spPr>
          <a:xfrm rot="10800000">
            <a:off x="6138863" y="3733800"/>
            <a:ext cx="1685925" cy="1676400"/>
          </a:xfrm>
          <a:custGeom>
            <a:avLst/>
            <a:gdLst/>
            <a:ahLst/>
            <a:cxnLst/>
            <a:rect l="l" t="t" r="r" b="b"/>
            <a:pathLst>
              <a:path w="1685845" h="1676401">
                <a:moveTo>
                  <a:pt x="696276" y="1676401"/>
                </a:moveTo>
                <a:lnTo>
                  <a:pt x="0" y="1676400"/>
                </a:lnTo>
                <a:cubicBezTo>
                  <a:pt x="0" y="1341716"/>
                  <a:pt x="100080" y="1017391"/>
                  <a:pt x="283614" y="743402"/>
                </a:cubicBezTo>
                <a:lnTo>
                  <a:pt x="284783" y="741830"/>
                </a:lnTo>
                <a:lnTo>
                  <a:pt x="159770" y="469217"/>
                </a:lnTo>
                <a:lnTo>
                  <a:pt x="484566" y="498419"/>
                </a:lnTo>
                <a:lnTo>
                  <a:pt x="494350" y="487672"/>
                </a:lnTo>
                <a:cubicBezTo>
                  <a:pt x="810781" y="173019"/>
                  <a:pt x="1239606" y="-2487"/>
                  <a:pt x="1685845" y="27"/>
                </a:cubicBezTo>
                <a:cubicBezTo>
                  <a:pt x="1684537" y="232115"/>
                  <a:pt x="1683230" y="464204"/>
                  <a:pt x="1681922" y="696292"/>
                </a:cubicBezTo>
                <a:cubicBezTo>
                  <a:pt x="1421024" y="694822"/>
                  <a:pt x="1170307" y="797433"/>
                  <a:pt x="985303" y="981399"/>
                </a:cubicBezTo>
                <a:cubicBezTo>
                  <a:pt x="800299" y="1165364"/>
                  <a:pt x="696276" y="1415499"/>
                  <a:pt x="696276" y="1676401"/>
                </a:cubicBez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5" name="Freeform 5"/>
          <p:cNvSpPr/>
          <p:nvPr/>
        </p:nvSpPr>
        <p:spPr>
          <a:xfrm rot="16200000">
            <a:off x="4389437" y="3729038"/>
            <a:ext cx="1685925" cy="1676400"/>
          </a:xfrm>
          <a:custGeom>
            <a:avLst/>
            <a:gdLst/>
            <a:ahLst/>
            <a:cxnLst/>
            <a:rect l="l" t="t" r="r" b="b"/>
            <a:pathLst>
              <a:path w="1685845" h="1676401">
                <a:moveTo>
                  <a:pt x="1685845" y="27"/>
                </a:moveTo>
                <a:cubicBezTo>
                  <a:pt x="1684537" y="232115"/>
                  <a:pt x="1683230" y="464204"/>
                  <a:pt x="1681922" y="696292"/>
                </a:cubicBezTo>
                <a:cubicBezTo>
                  <a:pt x="1421024" y="694822"/>
                  <a:pt x="1170307" y="797433"/>
                  <a:pt x="985303" y="981399"/>
                </a:cubicBezTo>
                <a:cubicBezTo>
                  <a:pt x="800299" y="1165364"/>
                  <a:pt x="696276" y="1415499"/>
                  <a:pt x="696276" y="1676401"/>
                </a:cubicBezTo>
                <a:lnTo>
                  <a:pt x="0" y="1676400"/>
                </a:lnTo>
                <a:cubicBezTo>
                  <a:pt x="0" y="1230154"/>
                  <a:pt x="177919" y="802325"/>
                  <a:pt x="494350" y="487672"/>
                </a:cubicBezTo>
                <a:lnTo>
                  <a:pt x="548831" y="438628"/>
                </a:lnTo>
                <a:lnTo>
                  <a:pt x="466941" y="130569"/>
                </a:lnTo>
                <a:lnTo>
                  <a:pt x="835339" y="228498"/>
                </a:lnTo>
                <a:lnTo>
                  <a:pt x="892743" y="194440"/>
                </a:lnTo>
                <a:cubicBezTo>
                  <a:pt x="1134849" y="66424"/>
                  <a:pt x="1406946" y="-1544"/>
                  <a:pt x="1685845" y="27"/>
                </a:cubicBezTo>
              </a:path>
            </a:pathLst>
          </a:custGeom>
          <a:solidFill>
            <a:schemeClr val="accent1">
              <a:alpha val="100000"/>
            </a:schemeClr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175250" y="2743200"/>
            <a:ext cx="1885950" cy="1885950"/>
          </a:xfrm>
          <a:prstGeom prst="ellipse">
            <a:avLst/>
          </a:prstGeom>
          <a:noFill/>
        </p:spPr>
      </p:pic>
      <p:sp>
        <p:nvSpPr>
          <p:cNvPr id="7" name="TextBox 7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测试用例与结果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63500" y="1773916"/>
            <a:ext cx="3313333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用户登录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63500" y="2258344"/>
            <a:ext cx="3313333" cy="1143633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rmAutofit/>
          </a:bodyPr>
          <a:lstStyle/>
          <a:p>
            <a:pPr algn="r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输入正确的用户名密码，预期登录成功，系统实际返回登录成功结果，符合用户操作预期。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723094" y="2303033"/>
            <a:ext cx="792249" cy="792480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rmAutofit/>
          </a:bodyPr>
          <a:lstStyle/>
          <a:p>
            <a:pPr algn="ctr">
              <a:lnSpc>
                <a:spcPct val="140000"/>
              </a:lnSpc>
            </a:pPr>
            <a:r>
              <a:rPr lang="en-US" sz="2975" b="1">
                <a:solidFill>
                  <a:srgbClr val="FDFEFF">
                    <a:alpha val="100000"/>
                  </a:srgb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02</a:t>
            </a:r>
            <a:endParaRPr lang="en-US" sz="2975" b="1">
              <a:solidFill>
                <a:srgbClr val="FDFEFF">
                  <a:alpha val="100000"/>
                </a:srgb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770719" y="4166235"/>
            <a:ext cx="792249" cy="792480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rmAutofit/>
          </a:bodyPr>
          <a:lstStyle/>
          <a:p>
            <a:pPr algn="ctr">
              <a:lnSpc>
                <a:spcPct val="140000"/>
              </a:lnSpc>
            </a:pPr>
            <a:r>
              <a:rPr lang="en-US" sz="2975" b="1">
                <a:solidFill>
                  <a:srgbClr val="FDFEFF">
                    <a:alpha val="100000"/>
                  </a:srgb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04</a:t>
            </a:r>
            <a:endParaRPr lang="en-US" sz="2975" b="1">
              <a:solidFill>
                <a:srgbClr val="FDFEFF">
                  <a:alpha val="100000"/>
                </a:srgb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4624560" y="4097553"/>
            <a:ext cx="792249" cy="792480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rmAutofit/>
          </a:bodyPr>
          <a:lstStyle/>
          <a:p>
            <a:pPr algn="ctr">
              <a:lnSpc>
                <a:spcPct val="140000"/>
              </a:lnSpc>
            </a:pPr>
            <a:r>
              <a:rPr lang="en-US" sz="2975" b="1">
                <a:solidFill>
                  <a:srgbClr val="FDFEFF">
                    <a:alpha val="100000"/>
                  </a:srgb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03</a:t>
            </a:r>
            <a:endParaRPr lang="en-US" sz="2975" b="1">
              <a:solidFill>
                <a:srgbClr val="FDFEFF">
                  <a:alpha val="100000"/>
                </a:srgb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702127" y="2312558"/>
            <a:ext cx="792249" cy="792480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rmAutofit/>
          </a:bodyPr>
          <a:lstStyle/>
          <a:p>
            <a:pPr algn="ctr">
              <a:lnSpc>
                <a:spcPct val="140000"/>
              </a:lnSpc>
            </a:pPr>
            <a:r>
              <a:rPr lang="en-US" sz="2975" b="1">
                <a:solidFill>
                  <a:srgbClr val="FDFEFF">
                    <a:alpha val="100000"/>
                  </a:srgb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01</a:t>
            </a:r>
            <a:endParaRPr lang="en-US" sz="2975" b="1">
              <a:solidFill>
                <a:srgbClr val="FDFEFF">
                  <a:alpha val="100000"/>
                </a:srgb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863500" y="4180585"/>
            <a:ext cx="3313333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rmAutofit/>
          </a:bodyPr>
          <a:lstStyle/>
          <a:p>
            <a:pPr algn="r">
              <a:lnSpc>
                <a:spcPct val="12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查询商品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63500" y="4665013"/>
            <a:ext cx="3313333" cy="1143633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rmAutofit/>
          </a:bodyPr>
          <a:lstStyle/>
          <a:p>
            <a:pPr algn="r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通过正确的名称或描述进行查询，预期商品成功被查询到，系统实际返回查询结果，准确无误。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983514" y="1781391"/>
            <a:ext cx="3313333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商品添加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983514" y="2265819"/>
            <a:ext cx="3313333" cy="1143633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商品名称、价格等关键信息完善，预期商品成功添加到数据库，系统实际完成添加，信息无误。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7983514" y="4188059"/>
            <a:ext cx="3313333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添加修改规格参数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7983514" y="4672487"/>
            <a:ext cx="3313333" cy="1143633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rm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在规格参数页面添加需要的规格参数，在商品添加页面更改添加商品的规格参数信息，系统返回成功。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问题与改进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675468" y="1708980"/>
            <a:ext cx="5251392" cy="2192141"/>
          </a:xfrm>
          <a:prstGeom prst="round2SameRect">
            <a:avLst/>
          </a:prstGeom>
          <a:solidFill>
            <a:schemeClr val="lt2">
              <a:alpha val="80000"/>
            </a:schemeClr>
          </a:solidFill>
        </p:spPr>
      </p:sp>
      <p:sp>
        <p:nvSpPr>
          <p:cNvPr id="4" name="AutoShape 4"/>
          <p:cNvSpPr/>
          <p:nvPr/>
        </p:nvSpPr>
        <p:spPr>
          <a:xfrm>
            <a:off x="2967789" y="1349924"/>
            <a:ext cx="666750" cy="666750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5" name="TextBox 5"/>
          <p:cNvSpPr txBox="1"/>
          <p:nvPr/>
        </p:nvSpPr>
        <p:spPr>
          <a:xfrm>
            <a:off x="2992833" y="1404690"/>
            <a:ext cx="616662" cy="557218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sz="2400">
                <a:solidFill>
                  <a:srgbClr val="FFFFFF">
                    <a:alpha val="100000"/>
                  </a:srgb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01</a:t>
            </a:r>
            <a:endParaRPr lang="en-US" sz="2400">
              <a:solidFill>
                <a:srgbClr val="FFFFFF">
                  <a:alpha val="100000"/>
                </a:srgb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13538" y="2093576"/>
            <a:ext cx="4375252" cy="51264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 algn="ctr"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图片上传功能不兼容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19348" y="2634791"/>
            <a:ext cx="4763633" cy="1121562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部分浏览器因兼容性差异，导致图片上传功能无法正常使用，需针对性优化。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6226645" y="1708980"/>
            <a:ext cx="5224778" cy="2192141"/>
          </a:xfrm>
          <a:prstGeom prst="round2SameRect">
            <a:avLst/>
          </a:prstGeom>
          <a:solidFill>
            <a:schemeClr val="lt2">
              <a:alpha val="80000"/>
            </a:schemeClr>
          </a:solidFill>
        </p:spPr>
      </p:sp>
      <p:sp>
        <p:nvSpPr>
          <p:cNvPr id="9" name="AutoShape 9"/>
          <p:cNvSpPr/>
          <p:nvPr/>
        </p:nvSpPr>
        <p:spPr>
          <a:xfrm>
            <a:off x="8505659" y="1325410"/>
            <a:ext cx="666750" cy="666750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10" name="TextBox 10"/>
          <p:cNvSpPr txBox="1"/>
          <p:nvPr/>
        </p:nvSpPr>
        <p:spPr>
          <a:xfrm>
            <a:off x="8530703" y="1380176"/>
            <a:ext cx="616662" cy="557218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sz="2400">
                <a:solidFill>
                  <a:srgbClr val="FFFFFF">
                    <a:alpha val="100000"/>
                  </a:srgb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02</a:t>
            </a:r>
            <a:endParaRPr lang="en-US" sz="2400">
              <a:solidFill>
                <a:srgbClr val="FFFFFF">
                  <a:alpha val="100000"/>
                </a:srgb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6651407" y="2069061"/>
            <a:ext cx="4375252" cy="51264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 algn="ctr"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优化图片上传逻辑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6457217" y="2610276"/>
            <a:ext cx="4763633" cy="1121562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为提升用户体验与功能兼容性，将优化图片上传逻辑，并加强兼容性测试。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104" name="Picture 2"/>
          <p:cNvPicPr>
            <a:picLocks noChangeAspect="1"/>
          </p:cNvPicPr>
          <p:nvPr/>
        </p:nvPicPr>
        <p:blipFill>
          <a:blip r:embed="rId2"/>
          <a:srcRect t="2459" b="13167"/>
          <a:stretch>
            <a:fillRect/>
          </a:stretch>
        </p:blipFill>
        <p:spPr>
          <a:xfrm>
            <a:off x="0" y="0"/>
            <a:ext cx="12191471" cy="6858000"/>
          </a:xfrm>
          <a:prstGeom prst="rect">
            <a:avLst/>
          </a:prstGeom>
        </p:spPr>
      </p:pic>
      <p:sp>
        <p:nvSpPr>
          <p:cNvPr id="300127" name="Auto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95000"/>
                </a:srgbClr>
              </a:gs>
              <a:gs pos="100000">
                <a:srgbClr val="FDF3F1">
                  <a:alpha val="100000"/>
                </a:srgbClr>
              </a:gs>
            </a:gsLst>
            <a:lin ang="18900000"/>
          </a:gradFill>
        </p:spPr>
      </p:sp>
      <p:sp>
        <p:nvSpPr>
          <p:cNvPr id="300130" name="Freeform 4"/>
          <p:cNvSpPr/>
          <p:nvPr/>
        </p:nvSpPr>
        <p:spPr>
          <a:xfrm>
            <a:off x="2117908" y="0"/>
            <a:ext cx="7956184" cy="6858000"/>
          </a:xfrm>
          <a:custGeom>
            <a:avLst/>
            <a:gdLst/>
            <a:ahLst/>
            <a:cxnLst/>
            <a:rect l="l" t="t" r="r" b="b"/>
            <a:pathLst>
              <a:path w="7956183" h="6858000">
                <a:moveTo>
                  <a:pt x="1961970" y="0"/>
                </a:moveTo>
                <a:lnTo>
                  <a:pt x="5994215" y="0"/>
                </a:lnTo>
                <a:lnTo>
                  <a:pt x="6040878" y="26831"/>
                </a:lnTo>
                <a:cubicBezTo>
                  <a:pt x="7189149" y="724537"/>
                  <a:pt x="7956184" y="1987194"/>
                  <a:pt x="7956184" y="3429001"/>
                </a:cubicBezTo>
                <a:cubicBezTo>
                  <a:pt x="7956184" y="4870809"/>
                  <a:pt x="7189149" y="6133465"/>
                  <a:pt x="6040878" y="6831172"/>
                </a:cubicBezTo>
                <a:lnTo>
                  <a:pt x="5994218" y="6858000"/>
                </a:lnTo>
                <a:lnTo>
                  <a:pt x="1961966" y="6858000"/>
                </a:lnTo>
                <a:lnTo>
                  <a:pt x="1915307" y="6831172"/>
                </a:lnTo>
                <a:cubicBezTo>
                  <a:pt x="767035" y="6133465"/>
                  <a:pt x="0" y="4870809"/>
                  <a:pt x="0" y="3429001"/>
                </a:cubicBezTo>
                <a:cubicBezTo>
                  <a:pt x="0" y="1987194"/>
                  <a:pt x="767035" y="724537"/>
                  <a:pt x="1915307" y="26831"/>
                </a:cubicBezTo>
              </a:path>
            </a:pathLst>
          </a:custGeom>
          <a:gradFill>
            <a:gsLst>
              <a:gs pos="45000">
                <a:srgbClr val="E72525">
                  <a:alpha val="0"/>
                </a:srgbClr>
              </a:gs>
              <a:gs pos="100000">
                <a:srgbClr val="E72525">
                  <a:alpha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gradFill>
              <a:gsLst>
                <a:gs pos="10000">
                  <a:srgbClr val="E72525">
                    <a:alpha val="0"/>
                  </a:srgbClr>
                </a:gs>
                <a:gs pos="50000">
                  <a:srgbClr val="E72525">
                    <a:alpha val="100000"/>
                  </a:srgbClr>
                </a:gs>
                <a:gs pos="90000">
                  <a:srgbClr val="E72525">
                    <a:alpha val="0"/>
                  </a:srgbClr>
                </a:gs>
              </a:gsLst>
              <a:lin ang="5400000"/>
            </a:gradFill>
            <a:prstDash val="solid"/>
          </a:ln>
        </p:spPr>
      </p:sp>
      <p:pic>
        <p:nvPicPr>
          <p:cNvPr id="300101" name="Picture 5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>
            <a:off x="-529" y="1"/>
            <a:ext cx="12193057" cy="2279904"/>
          </a:xfrm>
          <a:prstGeom prst="rect">
            <a:avLst/>
          </a:prstGeom>
        </p:spPr>
      </p:pic>
      <p:sp>
        <p:nvSpPr>
          <p:cNvPr id="300128" name="AutoShape 6"/>
          <p:cNvSpPr/>
          <p:nvPr/>
        </p:nvSpPr>
        <p:spPr>
          <a:xfrm>
            <a:off x="3557233" y="890233"/>
            <a:ext cx="5077535" cy="5077535"/>
          </a:xfrm>
          <a:prstGeom prst="ellipse">
            <a:avLst/>
          </a:prstGeom>
          <a:gradFill>
            <a:gsLst>
              <a:gs pos="15000">
                <a:srgbClr val="EEA391">
                  <a:alpha val="100000"/>
                </a:srgbClr>
              </a:gs>
              <a:gs pos="100000">
                <a:srgbClr val="E7252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  <a:effectLst>
            <a:outerShdw blurRad="152400" dist="76200" dir="2700000">
              <a:srgbClr val="E72525">
                <a:alpha val="30000"/>
              </a:srgbClr>
            </a:outerShdw>
          </a:effectLst>
        </p:spPr>
      </p:sp>
      <p:pic>
        <p:nvPicPr>
          <p:cNvPr id="300131" name="Picture 7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 flipH="1" flipV="1">
            <a:off x="-529" y="4578096"/>
            <a:ext cx="12193057" cy="2279904"/>
          </a:xfrm>
          <a:prstGeom prst="rect">
            <a:avLst/>
          </a:prstGeom>
        </p:spPr>
      </p:pic>
      <p:sp>
        <p:nvSpPr>
          <p:cNvPr id="300132" name="TextBox 8"/>
          <p:cNvSpPr txBox="1"/>
          <p:nvPr/>
        </p:nvSpPr>
        <p:spPr>
          <a:xfrm>
            <a:off x="5069033" y="1824772"/>
            <a:ext cx="2040255" cy="120586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7200">
                <a:gradFill>
                  <a:gsLst>
                    <a:gs pos="0">
                      <a:srgbClr val="FDF3F1">
                        <a:alpha val="71000"/>
                      </a:srgbClr>
                    </a:gs>
                    <a:gs pos="100000">
                      <a:srgbClr val="FFFFFF">
                        <a:alpha val="21000"/>
                      </a:srgbClr>
                    </a:gs>
                  </a:gsLst>
                  <a:lin ang="5400000"/>
                </a:gra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06</a:t>
            </a:r>
            <a:endParaRPr lang="en-US" sz="7200">
              <a:gradFill>
                <a:gsLst>
                  <a:gs pos="0">
                    <a:srgbClr val="FDF3F1">
                      <a:alpha val="7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5400000"/>
              </a:gra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00134" name="TextBox 9"/>
          <p:cNvSpPr txBox="1"/>
          <p:nvPr/>
        </p:nvSpPr>
        <p:spPr>
          <a:xfrm>
            <a:off x="3209952" y="2886288"/>
            <a:ext cx="5772097" cy="11079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850">
                <a:solidFill>
                  <a:schemeClr val="lt1">
                    <a:alpha val="100000"/>
                  </a:schemeClr>
                </a:solidFill>
                <a:effectLst>
                  <a:outerShdw blurRad="88900" dist="38100" dir="2700000">
                    <a:schemeClr val="lt2">
                      <a:lumMod val="25000"/>
                      <a:alpha val="12000"/>
                    </a:schemeClr>
                  </a:outerShdw>
                </a:effectLst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用户手册</a:t>
            </a:r>
            <a:endParaRPr lang="en-US" sz="5850">
              <a:solidFill>
                <a:schemeClr val="lt1">
                  <a:alpha val="100000"/>
                </a:schemeClr>
              </a:solidFill>
              <a:effectLst>
                <a:outerShdw blurRad="88900" dist="38100" dir="2700000">
                  <a:schemeClr val="lt2">
                    <a:lumMod val="25000"/>
                    <a:alpha val="12000"/>
                  </a:schemeClr>
                </a:outerShdw>
              </a:effectLst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cxnSp>
        <p:nvCxnSpPr>
          <p:cNvPr id="10" name="Connector 10"/>
          <p:cNvCxnSpPr/>
          <p:nvPr/>
        </p:nvCxnSpPr>
        <p:spPr>
          <a:xfrm>
            <a:off x="5577016" y="4045374"/>
            <a:ext cx="1037968" cy="0"/>
          </a:xfrm>
          <a:prstGeom prst="line">
            <a:avLst/>
          </a:prstGeom>
          <a:ln w="19050">
            <a:solidFill>
              <a:srgbClr val="FFFFFF">
                <a:alpha val="100000"/>
              </a:srgbClr>
            </a:solidFill>
            <a:prstDash val="solid"/>
            <a:headEnd type="none"/>
            <a:tailEnd type="non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914400" y="1828800"/>
            <a:ext cx="9738360" cy="2841625"/>
          </a:xfrm>
          <a:prstGeom prst="roundRect">
            <a:avLst>
              <a:gd name="adj" fmla="val 5898"/>
            </a:avLst>
          </a:prstGeom>
          <a:solidFill>
            <a:srgbClr val="FFFFFF">
              <a:alpha val="100000"/>
            </a:srgbClr>
          </a:solidFill>
          <a:effectLst>
            <a:outerShdw blurRad="361950">
              <a:srgbClr val="000000">
                <a:alpha val="6000"/>
              </a:srgbClr>
            </a:outerShdw>
          </a:effectLst>
        </p:spPr>
      </p:sp>
      <p:sp>
        <p:nvSpPr>
          <p:cNvPr id="4" name="TextBox 4"/>
          <p:cNvSpPr txBox="1"/>
          <p:nvPr/>
        </p:nvSpPr>
        <p:spPr>
          <a:xfrm>
            <a:off x="1524000" y="2286000"/>
            <a:ext cx="8586470" cy="1513205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安装部署说明‌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>
              <a:lnSpc>
                <a:spcPct val="15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1.安装Node.js和MySQL。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>
              <a:lnSpc>
                <a:spcPct val="15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2.克隆项目代码：git clone &lt;仓库地址&gt;。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>
              <a:lnSpc>
                <a:spcPct val="15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3.安装依赖：npm install。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>
              <a:lnSpc>
                <a:spcPct val="15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4.安装插件：npm i wangeditor --save ，npm install vue-i18n -S等等具体可查看项目中README.md文件中详细介绍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>
              <a:lnSpc>
                <a:spcPct val="150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5.启动项目：npm run serve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操作指南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839115" y="1512589"/>
            <a:ext cx="197186" cy="5357334"/>
            <a:chOff x="839115" y="1512589"/>
            <a:chExt cx="197186" cy="5357334"/>
          </a:xfrm>
        </p:grpSpPr>
        <p:sp>
          <p:nvSpPr>
            <p:cNvPr id="4" name="AutoShape 4"/>
            <p:cNvSpPr/>
            <p:nvPr/>
          </p:nvSpPr>
          <p:spPr>
            <a:xfrm>
              <a:off x="839115" y="1512589"/>
              <a:ext cx="197186" cy="197186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sp>
          <p:nvSpPr>
            <p:cNvPr id="5" name="AutoShape 5"/>
            <p:cNvSpPr/>
            <p:nvPr/>
          </p:nvSpPr>
          <p:spPr>
            <a:xfrm>
              <a:off x="839115" y="3230148"/>
              <a:ext cx="197186" cy="197186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sp>
          <p:nvSpPr>
            <p:cNvPr id="6" name="AutoShape 6"/>
            <p:cNvSpPr/>
            <p:nvPr/>
          </p:nvSpPr>
          <p:spPr>
            <a:xfrm>
              <a:off x="839115" y="4975845"/>
              <a:ext cx="197186" cy="197186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cxnSp>
          <p:nvCxnSpPr>
            <p:cNvPr id="7" name="Connector 7"/>
            <p:cNvCxnSpPr/>
            <p:nvPr/>
          </p:nvCxnSpPr>
          <p:spPr>
            <a:xfrm>
              <a:off x="937708" y="1624780"/>
              <a:ext cx="0" cy="5245143"/>
            </a:xfrm>
            <a:prstGeom prst="line">
              <a:avLst/>
            </a:prstGeom>
            <a:ln w="19050">
              <a:solidFill>
                <a:schemeClr val="accent1"/>
              </a:solidFill>
              <a:prstDash val="dash"/>
              <a:headEnd type="none"/>
              <a:tailEnd type="none"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" name="TextBox 9"/>
          <p:cNvSpPr txBox="1"/>
          <p:nvPr/>
        </p:nvSpPr>
        <p:spPr>
          <a:xfrm>
            <a:off x="1297192" y="1308287"/>
            <a:ext cx="4348638" cy="60579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登录与登出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97192" y="4762018"/>
            <a:ext cx="4414526" cy="62484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商品管理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297192" y="3025846"/>
            <a:ext cx="4348638" cy="60579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20000"/>
              </a:lnSpc>
              <a:spcBef>
                <a:spcPts val="450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语言切换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97192" y="1815305"/>
            <a:ext cx="6136741" cy="1203960"/>
          </a:xfrm>
          <a:prstGeom prst="rect">
            <a:avLst/>
          </a:prstGeom>
        </p:spPr>
        <p:txBody>
          <a:bodyPr vert="horz" wrap="square" lIns="123825" tIns="0" rIns="5715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用户可以在登录页面输入用户名和密码，点击登录按钮，即可登录系统。用户想要退出登录，只需点击系统右上角登出按钮，即可退出登录，返回登录页面。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297192" y="3554425"/>
            <a:ext cx="6124470" cy="1152525"/>
          </a:xfrm>
          <a:prstGeom prst="rect">
            <a:avLst/>
          </a:prstGeom>
        </p:spPr>
        <p:txBody>
          <a:bodyPr vert="horz" wrap="square" lIns="123825" tIns="0" rIns="5715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在系统的右上方，我们为用户提供了语言切换的功能。用户只需要点击当前显示的语言，就可以在弹出的选项中选择其他语言，以便切换系统的显示语言。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297192" y="5293419"/>
            <a:ext cx="6112200" cy="1152525"/>
          </a:xfrm>
          <a:prstGeom prst="rect">
            <a:avLst/>
          </a:prstGeom>
        </p:spPr>
        <p:txBody>
          <a:bodyPr vert="horz" wrap="square" lIns="123825" tIns="0" rIns="57150" bIns="0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进入商品管理模块，填写商品信息并提交，点击上传图片区域可以上传图片文件。删除按钮用于下架商品，编辑按钮用于修改商品信息，搜索栏用于查询商品。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104" name="Picture 2"/>
          <p:cNvPicPr>
            <a:picLocks noChangeAspect="1"/>
          </p:cNvPicPr>
          <p:nvPr/>
        </p:nvPicPr>
        <p:blipFill>
          <a:blip r:embed="rId2"/>
          <a:srcRect t="2459" b="13167"/>
          <a:stretch>
            <a:fillRect/>
          </a:stretch>
        </p:blipFill>
        <p:spPr>
          <a:xfrm>
            <a:off x="0" y="0"/>
            <a:ext cx="12191471" cy="6858000"/>
          </a:xfrm>
          <a:prstGeom prst="rect">
            <a:avLst/>
          </a:prstGeom>
        </p:spPr>
      </p:pic>
      <p:sp>
        <p:nvSpPr>
          <p:cNvPr id="300127" name="Auto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95000"/>
                </a:srgbClr>
              </a:gs>
              <a:gs pos="100000">
                <a:srgbClr val="FDF3F1">
                  <a:alpha val="100000"/>
                </a:srgbClr>
              </a:gs>
            </a:gsLst>
            <a:lin ang="18900000"/>
          </a:gradFill>
        </p:spPr>
      </p:sp>
      <p:sp>
        <p:nvSpPr>
          <p:cNvPr id="300130" name="Freeform 4"/>
          <p:cNvSpPr/>
          <p:nvPr/>
        </p:nvSpPr>
        <p:spPr>
          <a:xfrm>
            <a:off x="2117908" y="0"/>
            <a:ext cx="7956184" cy="6858000"/>
          </a:xfrm>
          <a:custGeom>
            <a:avLst/>
            <a:gdLst/>
            <a:ahLst/>
            <a:cxnLst/>
            <a:rect l="l" t="t" r="r" b="b"/>
            <a:pathLst>
              <a:path w="7956183" h="6858000">
                <a:moveTo>
                  <a:pt x="1961970" y="0"/>
                </a:moveTo>
                <a:lnTo>
                  <a:pt x="5994215" y="0"/>
                </a:lnTo>
                <a:lnTo>
                  <a:pt x="6040878" y="26831"/>
                </a:lnTo>
                <a:cubicBezTo>
                  <a:pt x="7189149" y="724537"/>
                  <a:pt x="7956184" y="1987194"/>
                  <a:pt x="7956184" y="3429001"/>
                </a:cubicBezTo>
                <a:cubicBezTo>
                  <a:pt x="7956184" y="4870809"/>
                  <a:pt x="7189149" y="6133465"/>
                  <a:pt x="6040878" y="6831172"/>
                </a:cubicBezTo>
                <a:lnTo>
                  <a:pt x="5994218" y="6858000"/>
                </a:lnTo>
                <a:lnTo>
                  <a:pt x="1961966" y="6858000"/>
                </a:lnTo>
                <a:lnTo>
                  <a:pt x="1915307" y="6831172"/>
                </a:lnTo>
                <a:cubicBezTo>
                  <a:pt x="767035" y="6133465"/>
                  <a:pt x="0" y="4870809"/>
                  <a:pt x="0" y="3429001"/>
                </a:cubicBezTo>
                <a:cubicBezTo>
                  <a:pt x="0" y="1987194"/>
                  <a:pt x="767035" y="724537"/>
                  <a:pt x="1915307" y="26831"/>
                </a:cubicBezTo>
              </a:path>
            </a:pathLst>
          </a:custGeom>
          <a:gradFill>
            <a:gsLst>
              <a:gs pos="45000">
                <a:srgbClr val="E72525">
                  <a:alpha val="0"/>
                </a:srgbClr>
              </a:gs>
              <a:gs pos="100000">
                <a:srgbClr val="E72525">
                  <a:alpha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gradFill>
              <a:gsLst>
                <a:gs pos="10000">
                  <a:srgbClr val="E72525">
                    <a:alpha val="0"/>
                  </a:srgbClr>
                </a:gs>
                <a:gs pos="50000">
                  <a:srgbClr val="E72525">
                    <a:alpha val="100000"/>
                  </a:srgbClr>
                </a:gs>
                <a:gs pos="90000">
                  <a:srgbClr val="E72525">
                    <a:alpha val="0"/>
                  </a:srgbClr>
                </a:gs>
              </a:gsLst>
              <a:lin ang="5400000"/>
            </a:gradFill>
            <a:prstDash val="solid"/>
          </a:ln>
        </p:spPr>
      </p:sp>
      <p:pic>
        <p:nvPicPr>
          <p:cNvPr id="300101" name="Picture 5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>
            <a:off x="-529" y="1"/>
            <a:ext cx="12193057" cy="2279904"/>
          </a:xfrm>
          <a:prstGeom prst="rect">
            <a:avLst/>
          </a:prstGeom>
        </p:spPr>
      </p:pic>
      <p:sp>
        <p:nvSpPr>
          <p:cNvPr id="300128" name="AutoShape 6"/>
          <p:cNvSpPr/>
          <p:nvPr/>
        </p:nvSpPr>
        <p:spPr>
          <a:xfrm>
            <a:off x="3557233" y="890233"/>
            <a:ext cx="5077535" cy="5077535"/>
          </a:xfrm>
          <a:prstGeom prst="ellipse">
            <a:avLst/>
          </a:prstGeom>
          <a:gradFill>
            <a:gsLst>
              <a:gs pos="15000">
                <a:srgbClr val="EEA391">
                  <a:alpha val="100000"/>
                </a:srgbClr>
              </a:gs>
              <a:gs pos="100000">
                <a:srgbClr val="E7252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  <a:effectLst>
            <a:outerShdw blurRad="152400" dist="76200" dir="2700000">
              <a:srgbClr val="E72525">
                <a:alpha val="30000"/>
              </a:srgbClr>
            </a:outerShdw>
          </a:effectLst>
        </p:spPr>
      </p:sp>
      <p:pic>
        <p:nvPicPr>
          <p:cNvPr id="300131" name="Picture 7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 flipH="1" flipV="1">
            <a:off x="-529" y="4578096"/>
            <a:ext cx="12193057" cy="2279904"/>
          </a:xfrm>
          <a:prstGeom prst="rect">
            <a:avLst/>
          </a:prstGeom>
        </p:spPr>
      </p:pic>
      <p:sp>
        <p:nvSpPr>
          <p:cNvPr id="300132" name="TextBox 8"/>
          <p:cNvSpPr txBox="1"/>
          <p:nvPr/>
        </p:nvSpPr>
        <p:spPr>
          <a:xfrm>
            <a:off x="5069033" y="1824772"/>
            <a:ext cx="2040255" cy="120586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7200">
                <a:gradFill>
                  <a:gsLst>
                    <a:gs pos="0">
                      <a:srgbClr val="FDF3F1">
                        <a:alpha val="71000"/>
                      </a:srgbClr>
                    </a:gs>
                    <a:gs pos="100000">
                      <a:srgbClr val="FFFFFF">
                        <a:alpha val="21000"/>
                      </a:srgbClr>
                    </a:gs>
                  </a:gsLst>
                  <a:lin ang="5400000"/>
                </a:gra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07</a:t>
            </a:r>
            <a:endParaRPr lang="en-US" sz="7200">
              <a:gradFill>
                <a:gsLst>
                  <a:gs pos="0">
                    <a:srgbClr val="FDF3F1">
                      <a:alpha val="7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5400000"/>
              </a:gra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00134" name="TextBox 9"/>
          <p:cNvSpPr txBox="1"/>
          <p:nvPr/>
        </p:nvSpPr>
        <p:spPr>
          <a:xfrm>
            <a:off x="3209952" y="2886288"/>
            <a:ext cx="5772097" cy="11079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850">
                <a:solidFill>
                  <a:schemeClr val="lt1">
                    <a:alpha val="100000"/>
                  </a:schemeClr>
                </a:solidFill>
                <a:effectLst>
                  <a:outerShdw blurRad="88900" dist="38100" dir="2700000">
                    <a:schemeClr val="lt2">
                      <a:lumMod val="25000"/>
                      <a:alpha val="12000"/>
                    </a:schemeClr>
                  </a:outerShdw>
                </a:effectLst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项目总结</a:t>
            </a:r>
            <a:endParaRPr lang="en-US" sz="5850">
              <a:solidFill>
                <a:schemeClr val="lt1">
                  <a:alpha val="100000"/>
                </a:schemeClr>
              </a:solidFill>
              <a:effectLst>
                <a:outerShdw blurRad="88900" dist="38100" dir="2700000">
                  <a:schemeClr val="lt2">
                    <a:lumMod val="25000"/>
                    <a:alpha val="12000"/>
                  </a:schemeClr>
                </a:outerShdw>
              </a:effectLst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cxnSp>
        <p:nvCxnSpPr>
          <p:cNvPr id="10" name="Connector 10"/>
          <p:cNvCxnSpPr/>
          <p:nvPr/>
        </p:nvCxnSpPr>
        <p:spPr>
          <a:xfrm>
            <a:off x="5577016" y="4045374"/>
            <a:ext cx="1037968" cy="0"/>
          </a:xfrm>
          <a:prstGeom prst="line">
            <a:avLst/>
          </a:prstGeom>
          <a:ln w="19050">
            <a:solidFill>
              <a:srgbClr val="FFFFFF">
                <a:alpha val="100000"/>
              </a:srgbClr>
            </a:solidFill>
            <a:prstDash val="solid"/>
            <a:headEnd type="none"/>
            <a:tailEnd type="none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成果总结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506217" y="2152001"/>
            <a:ext cx="3517339" cy="2234228"/>
          </a:xfrm>
          <a:prstGeom prst="roundRect">
            <a:avLst>
              <a:gd name="adj" fmla="val 7233"/>
            </a:avLst>
          </a:prstGeom>
          <a:solidFill>
            <a:schemeClr val="lt2">
              <a:alpha val="62000"/>
            </a:schemeClr>
          </a:solidFill>
        </p:spPr>
      </p:sp>
      <p:sp>
        <p:nvSpPr>
          <p:cNvPr id="4" name="TextBox 4"/>
          <p:cNvSpPr txBox="1"/>
          <p:nvPr/>
        </p:nvSpPr>
        <p:spPr>
          <a:xfrm>
            <a:off x="803244" y="2440590"/>
            <a:ext cx="2923285" cy="1657050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项目成功构建了电商后台管理系统，实现了商品管理、用户管理、订单处理等多项核心功能，为商家提供了全面且高效的管理工具。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4297692" y="2152001"/>
            <a:ext cx="3517339" cy="2234228"/>
          </a:xfrm>
          <a:prstGeom prst="roundRect">
            <a:avLst>
              <a:gd name="adj" fmla="val 7233"/>
            </a:avLst>
          </a:prstGeom>
          <a:solidFill>
            <a:schemeClr val="lt2">
              <a:alpha val="60000"/>
            </a:schemeClr>
          </a:solidFill>
        </p:spPr>
      </p:sp>
      <p:sp>
        <p:nvSpPr>
          <p:cNvPr id="7" name="TextBox 7"/>
          <p:cNvSpPr txBox="1"/>
          <p:nvPr/>
        </p:nvSpPr>
        <p:spPr>
          <a:xfrm>
            <a:off x="4594719" y="2440590"/>
            <a:ext cx="2923285" cy="1657050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经过多轮测试，系统展现出了良好的用户体验。界面设计简洁大方，操作流畅，商家反馈积极，认为该系统有效提升了工作效率。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8067842" y="2152001"/>
            <a:ext cx="3517339" cy="2234228"/>
          </a:xfrm>
          <a:prstGeom prst="roundRect">
            <a:avLst>
              <a:gd name="adj" fmla="val 7233"/>
            </a:avLst>
          </a:prstGeom>
          <a:solidFill>
            <a:schemeClr val="lt2">
              <a:alpha val="62000"/>
            </a:schemeClr>
          </a:solidFill>
        </p:spPr>
      </p:sp>
      <p:sp>
        <p:nvSpPr>
          <p:cNvPr id="9" name="TextBox 9"/>
          <p:cNvSpPr txBox="1"/>
          <p:nvPr/>
        </p:nvSpPr>
        <p:spPr>
          <a:xfrm>
            <a:off x="8364870" y="2440590"/>
            <a:ext cx="2923285" cy="1657050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特别值得一提的是，系统具备了良好的国际化支持能力，能够轻松应对多语言环境的挑战。同时，系统架构预留了扩展空间。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805147" y="1415965"/>
            <a:ext cx="412003" cy="412003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800" y="79486"/>
                </a:moveTo>
                <a:cubicBezTo>
                  <a:pt x="152800" y="79486"/>
                  <a:pt x="133750" y="38891"/>
                  <a:pt x="90888" y="38891"/>
                </a:cubicBezTo>
                <a:cubicBezTo>
                  <a:pt x="44053" y="38891"/>
                  <a:pt x="19450" y="78581"/>
                  <a:pt x="19450" y="118262"/>
                </a:cubicBezTo>
                <a:cubicBezTo>
                  <a:pt x="19450" y="184147"/>
                  <a:pt x="152800" y="265900"/>
                  <a:pt x="152800" y="265900"/>
                </a:cubicBezTo>
                <a:cubicBezTo>
                  <a:pt x="152800" y="265900"/>
                  <a:pt x="285350" y="184937"/>
                  <a:pt x="285350" y="118262"/>
                </a:cubicBezTo>
                <a:cubicBezTo>
                  <a:pt x="285350" y="77781"/>
                  <a:pt x="259956" y="38891"/>
                  <a:pt x="214713" y="38891"/>
                </a:cubicBezTo>
                <a:cubicBezTo>
                  <a:pt x="169469" y="38891"/>
                  <a:pt x="152800" y="79486"/>
                  <a:pt x="152800" y="79486"/>
                </a:cubicBez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12" name="TextBox 12"/>
          <p:cNvSpPr txBox="1"/>
          <p:nvPr/>
        </p:nvSpPr>
        <p:spPr>
          <a:xfrm>
            <a:off x="1281812" y="1382323"/>
            <a:ext cx="2242676" cy="89487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ts val="375"/>
              </a:spcBef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系统功能实现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4552293" y="1398405"/>
            <a:ext cx="351873" cy="351873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67640" y="0"/>
                </a:moveTo>
                <a:lnTo>
                  <a:pt x="182880" y="0"/>
                </a:lnTo>
                <a:lnTo>
                  <a:pt x="182880" y="45720"/>
                </a:lnTo>
                <a:lnTo>
                  <a:pt x="228600" y="152400"/>
                </a:lnTo>
                <a:lnTo>
                  <a:pt x="228600" y="274320"/>
                </a:lnTo>
                <a:cubicBezTo>
                  <a:pt x="228600" y="291151"/>
                  <a:pt x="214951" y="304800"/>
                  <a:pt x="198120" y="304800"/>
                </a:cubicBezTo>
                <a:lnTo>
                  <a:pt x="198120" y="304800"/>
                </a:lnTo>
                <a:lnTo>
                  <a:pt x="76200" y="304800"/>
                </a:lnTo>
                <a:cubicBezTo>
                  <a:pt x="59436" y="304800"/>
                  <a:pt x="40996" y="291998"/>
                  <a:pt x="35052" y="276149"/>
                </a:cubicBezTo>
                <a:lnTo>
                  <a:pt x="0" y="182880"/>
                </a:lnTo>
                <a:lnTo>
                  <a:pt x="0" y="152400"/>
                </a:lnTo>
                <a:cubicBezTo>
                  <a:pt x="0" y="135569"/>
                  <a:pt x="13649" y="121920"/>
                  <a:pt x="30480" y="121920"/>
                </a:cubicBezTo>
                <a:lnTo>
                  <a:pt x="30480" y="121920"/>
                </a:lnTo>
                <a:lnTo>
                  <a:pt x="137160" y="121920"/>
                </a:lnTo>
                <a:lnTo>
                  <a:pt x="137160" y="30480"/>
                </a:lnTo>
                <a:cubicBezTo>
                  <a:pt x="137160" y="13649"/>
                  <a:pt x="150809" y="0"/>
                  <a:pt x="167640" y="0"/>
                </a:cubicBezTo>
                <a:lnTo>
                  <a:pt x="167640" y="0"/>
                </a:lnTo>
                <a:close/>
              </a:path>
              <a:path w="304800" h="304800">
                <a:moveTo>
                  <a:pt x="259080" y="152400"/>
                </a:moveTo>
                <a:lnTo>
                  <a:pt x="304800" y="152400"/>
                </a:lnTo>
                <a:lnTo>
                  <a:pt x="304800" y="304800"/>
                </a:lnTo>
                <a:lnTo>
                  <a:pt x="259080" y="304800"/>
                </a:lnTo>
                <a:lnTo>
                  <a:pt x="259080" y="152400"/>
                </a:ln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14" name="Freeform 14"/>
          <p:cNvSpPr/>
          <p:nvPr/>
        </p:nvSpPr>
        <p:spPr>
          <a:xfrm>
            <a:off x="8331346" y="1446030"/>
            <a:ext cx="351873" cy="351873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04800" y="180975"/>
                </a:moveTo>
                <a:lnTo>
                  <a:pt x="247650" y="123825"/>
                </a:lnTo>
                <a:lnTo>
                  <a:pt x="247650" y="38100"/>
                </a:lnTo>
                <a:lnTo>
                  <a:pt x="209550" y="38100"/>
                </a:lnTo>
                <a:lnTo>
                  <a:pt x="209550" y="85725"/>
                </a:lnTo>
                <a:lnTo>
                  <a:pt x="152400" y="28575"/>
                </a:lnTo>
                <a:lnTo>
                  <a:pt x="0" y="180975"/>
                </a:lnTo>
                <a:lnTo>
                  <a:pt x="0" y="190500"/>
                </a:lnTo>
                <a:lnTo>
                  <a:pt x="38100" y="190500"/>
                </a:lnTo>
                <a:lnTo>
                  <a:pt x="38100" y="285750"/>
                </a:lnTo>
                <a:lnTo>
                  <a:pt x="133350" y="285750"/>
                </a:lnTo>
                <a:lnTo>
                  <a:pt x="133350" y="228600"/>
                </a:lnTo>
                <a:lnTo>
                  <a:pt x="171450" y="228600"/>
                </a:lnTo>
                <a:lnTo>
                  <a:pt x="171450" y="285750"/>
                </a:lnTo>
                <a:lnTo>
                  <a:pt x="266700" y="285750"/>
                </a:lnTo>
                <a:lnTo>
                  <a:pt x="266700" y="190500"/>
                </a:lnTo>
                <a:lnTo>
                  <a:pt x="304800" y="190500"/>
                </a:ln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15" name="TextBox 15"/>
          <p:cNvSpPr txBox="1"/>
          <p:nvPr/>
        </p:nvSpPr>
        <p:spPr>
          <a:xfrm>
            <a:off x="4917338" y="1382323"/>
            <a:ext cx="2242676" cy="89487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ts val="375"/>
              </a:spcBef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用户体验与反馈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705896" y="1382323"/>
            <a:ext cx="2242676" cy="89487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ts val="375"/>
              </a:spcBef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国际化与扩展性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不足与改进方向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2525063" y="4605635"/>
            <a:ext cx="8969011" cy="1388488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</p:spPr>
      </p:sp>
      <p:sp>
        <p:nvSpPr>
          <p:cNvPr id="4" name="AutoShape 4"/>
          <p:cNvSpPr/>
          <p:nvPr/>
        </p:nvSpPr>
        <p:spPr>
          <a:xfrm>
            <a:off x="2011828" y="3029425"/>
            <a:ext cx="9048854" cy="1388488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</p:spPr>
      </p:sp>
      <p:sp>
        <p:nvSpPr>
          <p:cNvPr id="5" name="AutoShape 5"/>
          <p:cNvSpPr/>
          <p:nvPr/>
        </p:nvSpPr>
        <p:spPr>
          <a:xfrm>
            <a:off x="2525063" y="1431480"/>
            <a:ext cx="8969011" cy="1388488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</p:spPr>
      </p:sp>
      <p:cxnSp>
        <p:nvCxnSpPr>
          <p:cNvPr id="6" name="Connector 6"/>
          <p:cNvCxnSpPr/>
          <p:nvPr/>
        </p:nvCxnSpPr>
        <p:spPr>
          <a:xfrm>
            <a:off x="1253185" y="2138234"/>
            <a:ext cx="1246133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/>
            <a:tailEnd type="oval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" name="Connector 7"/>
          <p:cNvCxnSpPr/>
          <p:nvPr/>
        </p:nvCxnSpPr>
        <p:spPr>
          <a:xfrm>
            <a:off x="1254288" y="3719057"/>
            <a:ext cx="665253" cy="0"/>
          </a:xfrm>
          <a:prstGeom prst="line">
            <a:avLst/>
          </a:prstGeom>
          <a:ln w="12700">
            <a:solidFill>
              <a:schemeClr val="accent4"/>
            </a:solidFill>
            <a:prstDash val="dash"/>
            <a:headEnd type="none"/>
            <a:tailEnd type="oval"/>
          </a:ln>
        </p:spPr>
        <p:style>
          <a:lnRef idx="0">
            <a:schemeClr val="accent4"/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cxnSp>
      <p:cxnSp>
        <p:nvCxnSpPr>
          <p:cNvPr id="8" name="Connector 8"/>
          <p:cNvCxnSpPr/>
          <p:nvPr/>
        </p:nvCxnSpPr>
        <p:spPr>
          <a:xfrm>
            <a:off x="1253185" y="5299879"/>
            <a:ext cx="1246133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/>
            <a:tailEnd type="oval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AutoShape 9"/>
          <p:cNvSpPr/>
          <p:nvPr/>
        </p:nvSpPr>
        <p:spPr>
          <a:xfrm>
            <a:off x="622879" y="4984745"/>
            <a:ext cx="630365" cy="630269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grpSp>
        <p:nvGrpSpPr>
          <p:cNvPr id="10" name="Group 10"/>
          <p:cNvGrpSpPr/>
          <p:nvPr/>
        </p:nvGrpSpPr>
        <p:grpSpPr>
          <a:xfrm rot="0">
            <a:off x="622879" y="1823100"/>
            <a:ext cx="630365" cy="630269"/>
            <a:chOff x="622879" y="1823100"/>
            <a:chExt cx="630365" cy="630269"/>
          </a:xfrm>
        </p:grpSpPr>
        <p:sp>
          <p:nvSpPr>
            <p:cNvPr id="11" name="AutoShape 11"/>
            <p:cNvSpPr/>
            <p:nvPr/>
          </p:nvSpPr>
          <p:spPr>
            <a:xfrm>
              <a:off x="622879" y="1823100"/>
              <a:ext cx="630365" cy="630269"/>
            </a:xfrm>
            <a:prstGeom prst="ellipse">
              <a:avLst/>
            </a:prstGeom>
            <a:solidFill>
              <a:schemeClr val="accent1">
                <a:alpha val="100000"/>
              </a:schemeClr>
            </a:solidFill>
          </p:spPr>
        </p:sp>
        <p:sp>
          <p:nvSpPr>
            <p:cNvPr id="12" name="Freeform 12"/>
            <p:cNvSpPr/>
            <p:nvPr/>
          </p:nvSpPr>
          <p:spPr>
            <a:xfrm>
              <a:off x="834905" y="1970642"/>
              <a:ext cx="234601" cy="304229"/>
            </a:xfrm>
            <a:custGeom>
              <a:avLst/>
              <a:gdLst/>
              <a:ahLst/>
              <a:cxnLst/>
              <a:rect l="l" t="t" r="r" b="b"/>
              <a:pathLst>
                <a:path w="438150" h="568325">
                  <a:moveTo>
                    <a:pt x="344255" y="320246"/>
                  </a:moveTo>
                  <a:cubicBezTo>
                    <a:pt x="393080" y="312737"/>
                    <a:pt x="434394" y="346528"/>
                    <a:pt x="438150" y="399092"/>
                  </a:cubicBezTo>
                  <a:cubicBezTo>
                    <a:pt x="438150" y="399092"/>
                    <a:pt x="438150" y="402847"/>
                    <a:pt x="438150" y="406601"/>
                  </a:cubicBezTo>
                  <a:cubicBezTo>
                    <a:pt x="438150" y="451656"/>
                    <a:pt x="438150" y="496711"/>
                    <a:pt x="438150" y="545520"/>
                  </a:cubicBezTo>
                  <a:cubicBezTo>
                    <a:pt x="438150" y="545520"/>
                    <a:pt x="438150" y="545520"/>
                    <a:pt x="438150" y="549275"/>
                  </a:cubicBezTo>
                  <a:cubicBezTo>
                    <a:pt x="438150" y="549275"/>
                    <a:pt x="438150" y="549275"/>
                    <a:pt x="284162" y="549275"/>
                  </a:cubicBezTo>
                  <a:cubicBezTo>
                    <a:pt x="284162" y="549275"/>
                    <a:pt x="284162" y="545520"/>
                    <a:pt x="284162" y="545520"/>
                  </a:cubicBezTo>
                  <a:cubicBezTo>
                    <a:pt x="284162" y="496711"/>
                    <a:pt x="284162" y="451656"/>
                    <a:pt x="284162" y="402847"/>
                  </a:cubicBezTo>
                  <a:cubicBezTo>
                    <a:pt x="284162" y="361546"/>
                    <a:pt x="310453" y="327755"/>
                    <a:pt x="344255" y="320246"/>
                  </a:cubicBezTo>
                  <a:close/>
                </a:path>
                <a:path w="438150" h="568325">
                  <a:moveTo>
                    <a:pt x="352879" y="200025"/>
                  </a:moveTo>
                  <a:cubicBezTo>
                    <a:pt x="352879" y="200025"/>
                    <a:pt x="352879" y="200025"/>
                    <a:pt x="356621" y="200025"/>
                  </a:cubicBezTo>
                  <a:cubicBezTo>
                    <a:pt x="356621" y="200025"/>
                    <a:pt x="356621" y="200025"/>
                    <a:pt x="367847" y="200025"/>
                  </a:cubicBezTo>
                  <a:cubicBezTo>
                    <a:pt x="371589" y="200025"/>
                    <a:pt x="375330" y="203767"/>
                    <a:pt x="379072" y="203767"/>
                  </a:cubicBezTo>
                  <a:cubicBezTo>
                    <a:pt x="401524" y="211251"/>
                    <a:pt x="412750" y="237445"/>
                    <a:pt x="409008" y="263638"/>
                  </a:cubicBezTo>
                  <a:cubicBezTo>
                    <a:pt x="405266" y="286090"/>
                    <a:pt x="386556" y="304800"/>
                    <a:pt x="360363" y="304800"/>
                  </a:cubicBezTo>
                  <a:cubicBezTo>
                    <a:pt x="337911" y="304800"/>
                    <a:pt x="319201" y="286090"/>
                    <a:pt x="311717" y="263638"/>
                  </a:cubicBezTo>
                  <a:cubicBezTo>
                    <a:pt x="307975" y="233703"/>
                    <a:pt x="326685" y="207509"/>
                    <a:pt x="352879" y="200025"/>
                  </a:cubicBezTo>
                  <a:close/>
                </a:path>
                <a:path w="438150" h="568325">
                  <a:moveTo>
                    <a:pt x="100853" y="196018"/>
                  </a:moveTo>
                  <a:cubicBezTo>
                    <a:pt x="175559" y="180975"/>
                    <a:pt x="246529" y="241146"/>
                    <a:pt x="254000" y="320120"/>
                  </a:cubicBezTo>
                  <a:cubicBezTo>
                    <a:pt x="254000" y="323881"/>
                    <a:pt x="254000" y="327642"/>
                    <a:pt x="254000" y="331402"/>
                  </a:cubicBezTo>
                  <a:cubicBezTo>
                    <a:pt x="254000" y="406616"/>
                    <a:pt x="254000" y="481829"/>
                    <a:pt x="254000" y="557043"/>
                  </a:cubicBezTo>
                  <a:cubicBezTo>
                    <a:pt x="254000" y="557043"/>
                    <a:pt x="254000" y="557043"/>
                    <a:pt x="254000" y="568325"/>
                  </a:cubicBezTo>
                  <a:cubicBezTo>
                    <a:pt x="254000" y="568325"/>
                    <a:pt x="254000" y="568325"/>
                    <a:pt x="0" y="568325"/>
                  </a:cubicBezTo>
                  <a:cubicBezTo>
                    <a:pt x="0" y="564564"/>
                    <a:pt x="0" y="564564"/>
                    <a:pt x="0" y="560804"/>
                  </a:cubicBezTo>
                  <a:cubicBezTo>
                    <a:pt x="0" y="485590"/>
                    <a:pt x="0" y="406616"/>
                    <a:pt x="0" y="327642"/>
                  </a:cubicBezTo>
                  <a:cubicBezTo>
                    <a:pt x="0" y="263710"/>
                    <a:pt x="44823" y="211060"/>
                    <a:pt x="100853" y="196018"/>
                  </a:cubicBezTo>
                  <a:close/>
                </a:path>
                <a:path w="438150" h="568325">
                  <a:moveTo>
                    <a:pt x="112091" y="0"/>
                  </a:moveTo>
                  <a:cubicBezTo>
                    <a:pt x="115818" y="0"/>
                    <a:pt x="115818" y="0"/>
                    <a:pt x="115818" y="0"/>
                  </a:cubicBezTo>
                  <a:cubicBezTo>
                    <a:pt x="115818" y="0"/>
                    <a:pt x="115818" y="0"/>
                    <a:pt x="138181" y="0"/>
                  </a:cubicBezTo>
                  <a:cubicBezTo>
                    <a:pt x="141909" y="0"/>
                    <a:pt x="149363" y="3762"/>
                    <a:pt x="153090" y="3762"/>
                  </a:cubicBezTo>
                  <a:cubicBezTo>
                    <a:pt x="190362" y="18808"/>
                    <a:pt x="212725" y="60187"/>
                    <a:pt x="205271" y="101566"/>
                  </a:cubicBezTo>
                  <a:cubicBezTo>
                    <a:pt x="197816" y="139183"/>
                    <a:pt x="164272" y="169276"/>
                    <a:pt x="127000" y="169276"/>
                  </a:cubicBezTo>
                  <a:cubicBezTo>
                    <a:pt x="89728" y="173038"/>
                    <a:pt x="56184" y="142944"/>
                    <a:pt x="48729" y="101566"/>
                  </a:cubicBezTo>
                  <a:cubicBezTo>
                    <a:pt x="41275" y="52664"/>
                    <a:pt x="71092" y="7523"/>
                    <a:pt x="112091" y="0"/>
                  </a:cubicBezTo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sp>
        <p:nvSpPr>
          <p:cNvPr id="13" name="AutoShape 13"/>
          <p:cNvSpPr/>
          <p:nvPr/>
        </p:nvSpPr>
        <p:spPr>
          <a:xfrm>
            <a:off x="623942" y="3403922"/>
            <a:ext cx="630365" cy="630269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grpSp>
        <p:nvGrpSpPr>
          <p:cNvPr id="14" name="Group 14"/>
          <p:cNvGrpSpPr/>
          <p:nvPr/>
        </p:nvGrpSpPr>
        <p:grpSpPr>
          <a:xfrm rot="0">
            <a:off x="787200" y="3562133"/>
            <a:ext cx="313754" cy="313848"/>
            <a:chOff x="787200" y="3562133"/>
            <a:chExt cx="313754" cy="313848"/>
          </a:xfrm>
        </p:grpSpPr>
        <p:sp>
          <p:nvSpPr>
            <p:cNvPr id="15" name="Freeform 15"/>
            <p:cNvSpPr/>
            <p:nvPr/>
          </p:nvSpPr>
          <p:spPr>
            <a:xfrm>
              <a:off x="787200" y="3591279"/>
              <a:ext cx="284702" cy="284702"/>
            </a:xfrm>
            <a:custGeom>
              <a:avLst/>
              <a:gdLst/>
              <a:ahLst/>
              <a:cxnLst/>
              <a:rect l="l" t="t" r="r" b="b"/>
              <a:pathLst>
                <a:path w="184" h="184">
                  <a:moveTo>
                    <a:pt x="92" y="184"/>
                  </a:moveTo>
                  <a:cubicBezTo>
                    <a:pt x="143" y="184"/>
                    <a:pt x="184" y="143"/>
                    <a:pt x="184" y="92"/>
                  </a:cubicBezTo>
                  <a:cubicBezTo>
                    <a:pt x="184" y="76"/>
                    <a:pt x="180" y="62"/>
                    <a:pt x="173" y="49"/>
                  </a:cubicBezTo>
                  <a:cubicBezTo>
                    <a:pt x="172" y="49"/>
                    <a:pt x="172" y="49"/>
                    <a:pt x="171" y="49"/>
                  </a:cubicBezTo>
                  <a:cubicBezTo>
                    <a:pt x="170" y="49"/>
                    <a:pt x="170" y="49"/>
                    <a:pt x="170" y="49"/>
                  </a:cubicBezTo>
                  <a:cubicBezTo>
                    <a:pt x="158" y="48"/>
                    <a:pt x="158" y="48"/>
                    <a:pt x="158" y="48"/>
                  </a:cubicBezTo>
                  <a:cubicBezTo>
                    <a:pt x="149" y="56"/>
                    <a:pt x="149" y="56"/>
                    <a:pt x="149" y="56"/>
                  </a:cubicBezTo>
                  <a:cubicBezTo>
                    <a:pt x="156" y="67"/>
                    <a:pt x="160" y="79"/>
                    <a:pt x="160" y="92"/>
                  </a:cubicBezTo>
                  <a:cubicBezTo>
                    <a:pt x="160" y="129"/>
                    <a:pt x="129" y="160"/>
                    <a:pt x="92" y="160"/>
                  </a:cubicBezTo>
                  <a:cubicBezTo>
                    <a:pt x="55" y="160"/>
                    <a:pt x="24" y="129"/>
                    <a:pt x="24" y="92"/>
                  </a:cubicBezTo>
                  <a:cubicBezTo>
                    <a:pt x="24" y="55"/>
                    <a:pt x="55" y="24"/>
                    <a:pt x="92" y="24"/>
                  </a:cubicBezTo>
                  <a:cubicBezTo>
                    <a:pt x="105" y="24"/>
                    <a:pt x="117" y="28"/>
                    <a:pt x="128" y="35"/>
                  </a:cubicBezTo>
                  <a:cubicBezTo>
                    <a:pt x="135" y="27"/>
                    <a:pt x="135" y="27"/>
                    <a:pt x="135" y="27"/>
                  </a:cubicBezTo>
                  <a:cubicBezTo>
                    <a:pt x="134" y="14"/>
                    <a:pt x="134" y="14"/>
                    <a:pt x="134" y="14"/>
                  </a:cubicBezTo>
                  <a:cubicBezTo>
                    <a:pt x="134" y="12"/>
                    <a:pt x="134" y="11"/>
                    <a:pt x="134" y="10"/>
                  </a:cubicBezTo>
                  <a:cubicBezTo>
                    <a:pt x="122" y="4"/>
                    <a:pt x="107" y="0"/>
                    <a:pt x="92" y="0"/>
                  </a:cubicBezTo>
                  <a:cubicBezTo>
                    <a:pt x="41" y="0"/>
                    <a:pt x="0" y="41"/>
                    <a:pt x="0" y="92"/>
                  </a:cubicBezTo>
                  <a:cubicBezTo>
                    <a:pt x="0" y="143"/>
                    <a:pt x="41" y="184"/>
                    <a:pt x="92" y="184"/>
                  </a:cubicBezTo>
                  <a:close/>
                </a:path>
                <a:path w="184" h="184">
                  <a:moveTo>
                    <a:pt x="92" y="184"/>
                  </a:moveTo>
                  <a:cubicBezTo>
                    <a:pt x="92" y="184"/>
                    <a:pt x="92" y="184"/>
                    <a:pt x="92" y="184"/>
                  </a:cubicBezTo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860067" y="3664050"/>
              <a:ext cx="139065" cy="139065"/>
            </a:xfrm>
            <a:custGeom>
              <a:avLst/>
              <a:gdLst/>
              <a:ahLst/>
              <a:cxnLst/>
              <a:rect l="l" t="t" r="r" b="b"/>
              <a:pathLst>
                <a:path w="90" h="90">
                  <a:moveTo>
                    <a:pt x="45" y="21"/>
                  </a:moveTo>
                  <a:cubicBezTo>
                    <a:pt x="46" y="21"/>
                    <a:pt x="46" y="21"/>
                    <a:pt x="47" y="21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58" y="1"/>
                    <a:pt x="52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70"/>
                    <a:pt x="20" y="90"/>
                    <a:pt x="45" y="90"/>
                  </a:cubicBezTo>
                  <a:cubicBezTo>
                    <a:pt x="70" y="90"/>
                    <a:pt x="90" y="70"/>
                    <a:pt x="90" y="45"/>
                  </a:cubicBezTo>
                  <a:cubicBezTo>
                    <a:pt x="90" y="38"/>
                    <a:pt x="89" y="32"/>
                    <a:pt x="86" y="26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69" y="44"/>
                    <a:pt x="69" y="44"/>
                    <a:pt x="69" y="45"/>
                  </a:cubicBezTo>
                  <a:cubicBezTo>
                    <a:pt x="69" y="58"/>
                    <a:pt x="58" y="69"/>
                    <a:pt x="45" y="69"/>
                  </a:cubicBezTo>
                  <a:cubicBezTo>
                    <a:pt x="32" y="69"/>
                    <a:pt x="21" y="58"/>
                    <a:pt x="21" y="45"/>
                  </a:cubicBezTo>
                  <a:cubicBezTo>
                    <a:pt x="21" y="32"/>
                    <a:pt x="32" y="21"/>
                    <a:pt x="45" y="21"/>
                  </a:cubicBezTo>
                  <a:close/>
                </a:path>
                <a:path w="90" h="90">
                  <a:moveTo>
                    <a:pt x="45" y="21"/>
                  </a:moveTo>
                  <a:cubicBezTo>
                    <a:pt x="45" y="21"/>
                    <a:pt x="45" y="21"/>
                    <a:pt x="45" y="21"/>
                  </a:cubicBezTo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943410" y="3562133"/>
              <a:ext cx="157544" cy="157544"/>
            </a:xfrm>
            <a:custGeom>
              <a:avLst/>
              <a:gdLst/>
              <a:ahLst/>
              <a:cxnLst/>
              <a:rect l="l" t="t" r="r" b="b"/>
              <a:pathLst>
                <a:path w="102" h="102">
                  <a:moveTo>
                    <a:pt x="86" y="28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3" y="20"/>
                    <a:pt x="93" y="17"/>
                    <a:pt x="91" y="14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0"/>
                    <a:pt x="85" y="9"/>
                    <a:pt x="83" y="9"/>
                  </a:cubicBezTo>
                  <a:cubicBezTo>
                    <a:pt x="82" y="9"/>
                    <a:pt x="80" y="10"/>
                    <a:pt x="79" y="11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2" y="2"/>
                    <a:pt x="72" y="2"/>
                    <a:pt x="72" y="2"/>
                  </a:cubicBezTo>
                  <a:cubicBezTo>
                    <a:pt x="72" y="0"/>
                    <a:pt x="71" y="0"/>
                    <a:pt x="70" y="0"/>
                  </a:cubicBezTo>
                  <a:cubicBezTo>
                    <a:pt x="70" y="0"/>
                    <a:pt x="69" y="0"/>
                    <a:pt x="69" y="0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5" y="25"/>
                    <a:pt x="44" y="28"/>
                    <a:pt x="44" y="30"/>
                  </a:cubicBezTo>
                  <a:cubicBezTo>
                    <a:pt x="44" y="31"/>
                    <a:pt x="44" y="31"/>
                    <a:pt x="44" y="31"/>
                  </a:cubicBezTo>
                  <a:cubicBezTo>
                    <a:pt x="45" y="45"/>
                    <a:pt x="45" y="45"/>
                    <a:pt x="45" y="45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22" y="68"/>
                    <a:pt x="22" y="68"/>
                    <a:pt x="22" y="68"/>
                  </a:cubicBezTo>
                  <a:cubicBezTo>
                    <a:pt x="22" y="68"/>
                    <a:pt x="22" y="68"/>
                    <a:pt x="22" y="68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1" y="90"/>
                    <a:pt x="0" y="91"/>
                    <a:pt x="0" y="92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0"/>
                    <a:pt x="2" y="102"/>
                    <a:pt x="5" y="102"/>
                  </a:cubicBezTo>
                  <a:cubicBezTo>
                    <a:pt x="5" y="102"/>
                    <a:pt x="5" y="102"/>
                    <a:pt x="5" y="102"/>
                  </a:cubicBezTo>
                  <a:cubicBezTo>
                    <a:pt x="10" y="102"/>
                    <a:pt x="10" y="102"/>
                    <a:pt x="10" y="102"/>
                  </a:cubicBezTo>
                  <a:cubicBezTo>
                    <a:pt x="11" y="102"/>
                    <a:pt x="12" y="101"/>
                    <a:pt x="13" y="100"/>
                  </a:cubicBezTo>
                  <a:cubicBezTo>
                    <a:pt x="57" y="56"/>
                    <a:pt x="57" y="56"/>
                    <a:pt x="57" y="56"/>
                  </a:cubicBezTo>
                  <a:cubicBezTo>
                    <a:pt x="70" y="57"/>
                    <a:pt x="70" y="57"/>
                    <a:pt x="70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74" y="57"/>
                    <a:pt x="77" y="56"/>
                    <a:pt x="78" y="54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2" y="31"/>
                    <a:pt x="101" y="29"/>
                    <a:pt x="100" y="29"/>
                  </a:cubicBezTo>
                  <a:lnTo>
                    <a:pt x="86" y="28"/>
                  </a:lnTo>
                  <a:close/>
                </a:path>
                <a:path w="102" h="102">
                  <a:moveTo>
                    <a:pt x="86" y="28"/>
                  </a:moveTo>
                  <a:cubicBezTo>
                    <a:pt x="86" y="28"/>
                    <a:pt x="86" y="28"/>
                    <a:pt x="86" y="28"/>
                  </a:cubicBezTo>
                </a:path>
              </a:pathLst>
            </a:custGeom>
            <a:solidFill>
              <a:srgbClr val="FFFFFF">
                <a:alpha val="100000"/>
              </a:srgbClr>
            </a:solidFill>
          </p:spPr>
        </p:sp>
      </p:grpSp>
      <p:sp>
        <p:nvSpPr>
          <p:cNvPr id="18" name="AutoShape 18"/>
          <p:cNvSpPr/>
          <p:nvPr/>
        </p:nvSpPr>
        <p:spPr>
          <a:xfrm>
            <a:off x="3404322" y="1921330"/>
            <a:ext cx="7223800" cy="716727"/>
          </a:xfrm>
          <a:prstGeom prst="rect">
            <a:avLst/>
          </a:prstGeom>
          <a:noFill/>
        </p:spPr>
        <p:txBody>
          <a:bodyPr vert="horz" wrap="square" lIns="68770" tIns="68770" rIns="34385" bIns="68770" rtlCol="0" anchor="t" anchorCtr="1">
            <a:noAutofit/>
          </a:bodyPr>
          <a:lstStyle/>
          <a:p>
            <a:pPr algn="l">
              <a:lnSpc>
                <a:spcPct val="140000"/>
              </a:lnSpc>
              <a:spcBef>
                <a:spcPts val="270"/>
              </a:spcBef>
              <a:defRPr/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当前系统虽已成型，但尚需加入高级数据分析和订单追踪等关键功能，以进一步提升管理效能和用户体验。</a:t>
            </a:r>
            <a:endParaRPr lang="en-US" sz="1100"/>
          </a:p>
        </p:txBody>
      </p:sp>
      <p:sp>
        <p:nvSpPr>
          <p:cNvPr id="19" name="TextBox 19"/>
          <p:cNvSpPr txBox="1"/>
          <p:nvPr/>
        </p:nvSpPr>
        <p:spPr>
          <a:xfrm>
            <a:off x="3404322" y="1518646"/>
            <a:ext cx="3577915" cy="485775"/>
          </a:xfrm>
          <a:prstGeom prst="rect">
            <a:avLst/>
          </a:prstGeom>
        </p:spPr>
        <p:txBody>
          <a:bodyPr vert="horz" wrap="square" lIns="95250" tIns="95250" rIns="47625" bIns="95250" rtlCol="0" anchor="t" anchorCtr="0">
            <a:noAutofit/>
          </a:bodyPr>
          <a:lstStyle/>
          <a:p>
            <a:pPr algn="l">
              <a:lnSpc>
                <a:spcPct val="120000"/>
              </a:lnSpc>
              <a:spcBef>
                <a:spcPts val="375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功能扩展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2904394" y="3528963"/>
            <a:ext cx="7316950" cy="716727"/>
          </a:xfrm>
          <a:prstGeom prst="rect">
            <a:avLst/>
          </a:prstGeom>
          <a:noFill/>
        </p:spPr>
        <p:txBody>
          <a:bodyPr vert="horz" wrap="square" lIns="68770" tIns="68770" rIns="34385" bIns="68770" rtlCol="0" anchor="t" anchorCtr="1">
            <a:noAutofit/>
          </a:bodyPr>
          <a:lstStyle/>
          <a:p>
            <a:pPr algn="l">
              <a:lnSpc>
                <a:spcPct val="140000"/>
              </a:lnSpc>
              <a:spcBef>
                <a:spcPts val="270"/>
              </a:spcBef>
              <a:defRPr/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虽然系统已初步实现国际化，但还需深化对多语言的支持，确保在全球市场中的竞争力与适应性。</a:t>
            </a:r>
            <a:endParaRPr lang="en-US" sz="1100"/>
          </a:p>
        </p:txBody>
      </p:sp>
      <p:sp>
        <p:nvSpPr>
          <p:cNvPr id="21" name="TextBox 21"/>
          <p:cNvSpPr txBox="1"/>
          <p:nvPr/>
        </p:nvSpPr>
        <p:spPr>
          <a:xfrm>
            <a:off x="2904394" y="3126279"/>
            <a:ext cx="3577915" cy="485775"/>
          </a:xfrm>
          <a:prstGeom prst="rect">
            <a:avLst/>
          </a:prstGeom>
        </p:spPr>
        <p:txBody>
          <a:bodyPr vert="horz" wrap="square" lIns="95250" tIns="95250" rIns="47625" bIns="95250" rtlCol="0" anchor="t" anchorCtr="0">
            <a:noAutofit/>
          </a:bodyPr>
          <a:lstStyle/>
          <a:p>
            <a:pPr algn="l">
              <a:lnSpc>
                <a:spcPct val="120000"/>
              </a:lnSpc>
              <a:spcBef>
                <a:spcPts val="375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语言支持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22" name="AutoShape 22"/>
          <p:cNvSpPr/>
          <p:nvPr/>
        </p:nvSpPr>
        <p:spPr>
          <a:xfrm>
            <a:off x="3430937" y="5088152"/>
            <a:ext cx="7197186" cy="716727"/>
          </a:xfrm>
          <a:prstGeom prst="rect">
            <a:avLst/>
          </a:prstGeom>
          <a:noFill/>
        </p:spPr>
        <p:txBody>
          <a:bodyPr vert="horz" wrap="square" lIns="68770" tIns="68770" rIns="34385" bIns="68770" rtlCol="0" anchor="t" anchorCtr="1">
            <a:noAutofit/>
          </a:bodyPr>
          <a:lstStyle/>
          <a:p>
            <a:pPr algn="l">
              <a:lnSpc>
                <a:spcPct val="140000"/>
              </a:lnSpc>
              <a:spcBef>
                <a:spcPts val="270"/>
              </a:spcBef>
              <a:defRPr/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持续优化界面设计和交互流程，提升用户操作便捷性。同时，加强系统的可维护性和安全性。</a:t>
            </a:r>
            <a:endParaRPr lang="en-US" sz="1100"/>
          </a:p>
        </p:txBody>
      </p:sp>
      <p:sp>
        <p:nvSpPr>
          <p:cNvPr id="23" name="TextBox 23"/>
          <p:cNvSpPr txBox="1"/>
          <p:nvPr/>
        </p:nvSpPr>
        <p:spPr>
          <a:xfrm>
            <a:off x="3404322" y="4708295"/>
            <a:ext cx="3604529" cy="485775"/>
          </a:xfrm>
          <a:prstGeom prst="rect">
            <a:avLst/>
          </a:prstGeom>
        </p:spPr>
        <p:txBody>
          <a:bodyPr vert="horz" wrap="square" lIns="95250" tIns="95250" rIns="47625" bIns="95250" rtlCol="0" anchor="t" anchorCtr="0">
            <a:noAutofit/>
          </a:bodyPr>
          <a:lstStyle/>
          <a:p>
            <a:pPr algn="l">
              <a:lnSpc>
                <a:spcPct val="120000"/>
              </a:lnSpc>
              <a:spcBef>
                <a:spcPts val="375"/>
              </a:spcBef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界面与交互优化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24" name="Freeform 24"/>
          <p:cNvSpPr/>
          <p:nvPr/>
        </p:nvSpPr>
        <p:spPr>
          <a:xfrm>
            <a:off x="789992" y="5151811"/>
            <a:ext cx="296138" cy="296138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209550"/>
                </a:moveTo>
                <a:lnTo>
                  <a:pt x="152410" y="247650"/>
                </a:lnTo>
                <a:lnTo>
                  <a:pt x="304800" y="209550"/>
                </a:lnTo>
                <a:lnTo>
                  <a:pt x="304800" y="247650"/>
                </a:lnTo>
                <a:lnTo>
                  <a:pt x="152410" y="285750"/>
                </a:lnTo>
                <a:lnTo>
                  <a:pt x="0" y="247650"/>
                </a:lnTo>
                <a:close/>
              </a:path>
              <a:path w="304800" h="304800">
                <a:moveTo>
                  <a:pt x="0" y="133350"/>
                </a:moveTo>
                <a:lnTo>
                  <a:pt x="152410" y="171450"/>
                </a:lnTo>
                <a:lnTo>
                  <a:pt x="304800" y="133350"/>
                </a:lnTo>
                <a:lnTo>
                  <a:pt x="304800" y="171450"/>
                </a:lnTo>
                <a:lnTo>
                  <a:pt x="152410" y="209550"/>
                </a:lnTo>
                <a:lnTo>
                  <a:pt x="0" y="171450"/>
                </a:lnTo>
                <a:close/>
              </a:path>
              <a:path w="304800" h="304800">
                <a:moveTo>
                  <a:pt x="0" y="57150"/>
                </a:moveTo>
                <a:lnTo>
                  <a:pt x="152410" y="19050"/>
                </a:lnTo>
                <a:lnTo>
                  <a:pt x="304800" y="57150"/>
                </a:lnTo>
                <a:lnTo>
                  <a:pt x="304800" y="95250"/>
                </a:lnTo>
                <a:lnTo>
                  <a:pt x="152410" y="133350"/>
                </a:lnTo>
                <a:lnTo>
                  <a:pt x="0" y="95250"/>
                </a:lnTo>
              </a:path>
            </a:pathLst>
          </a:custGeom>
          <a:solidFill>
            <a:srgbClr val="FFFFFF">
              <a:alpha val="100000"/>
            </a:srgbClr>
          </a:solidFill>
        </p:spPr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custDataLst>
              <p:tags r:id="rId2"/>
            </p:custDataLst>
          </p:nvPr>
        </p:nvSpPr>
        <p:spPr>
          <a:xfrm rot="2700000">
            <a:off x="1177078" y="4785265"/>
            <a:ext cx="998125" cy="998125"/>
          </a:xfrm>
          <a:prstGeom prst="rect">
            <a:avLst/>
          </a:prstGeom>
          <a:solidFill>
            <a:schemeClr val="lt2">
              <a:alpha val="100000"/>
            </a:schemeClr>
          </a:solidFill>
        </p:spPr>
      </p:sp>
      <p:sp>
        <p:nvSpPr>
          <p:cNvPr id="3" name="AutoShape 3"/>
          <p:cNvSpPr/>
          <p:nvPr>
            <p:custDataLst>
              <p:tags r:id="rId3"/>
            </p:custDataLst>
          </p:nvPr>
        </p:nvSpPr>
        <p:spPr>
          <a:xfrm rot="2700000">
            <a:off x="6463760" y="4785265"/>
            <a:ext cx="998125" cy="998125"/>
          </a:xfrm>
          <a:prstGeom prst="rect">
            <a:avLst/>
          </a:prstGeom>
          <a:solidFill>
            <a:schemeClr val="lt2">
              <a:alpha val="100000"/>
            </a:schemeClr>
          </a:solidFill>
        </p:spPr>
      </p:sp>
      <p:sp>
        <p:nvSpPr>
          <p:cNvPr id="4" name="AutoShape 4"/>
          <p:cNvSpPr/>
          <p:nvPr>
            <p:custDataLst>
              <p:tags r:id="rId4"/>
            </p:custDataLst>
          </p:nvPr>
        </p:nvSpPr>
        <p:spPr>
          <a:xfrm rot="2700000">
            <a:off x="1177078" y="2234565"/>
            <a:ext cx="998125" cy="996029"/>
          </a:xfrm>
          <a:prstGeom prst="rect">
            <a:avLst/>
          </a:prstGeom>
          <a:solidFill>
            <a:schemeClr val="lt2">
              <a:alpha val="100000"/>
            </a:schemeClr>
          </a:solidFill>
        </p:spPr>
      </p:sp>
      <p:sp>
        <p:nvSpPr>
          <p:cNvPr id="5" name="Freeform 5"/>
          <p:cNvSpPr/>
          <p:nvPr>
            <p:custDataLst>
              <p:tags r:id="rId5"/>
            </p:custDataLst>
          </p:nvPr>
        </p:nvSpPr>
        <p:spPr>
          <a:xfrm>
            <a:off x="1415156" y="2436781"/>
            <a:ext cx="521970" cy="520922"/>
          </a:xfrm>
          <a:custGeom>
            <a:avLst/>
            <a:gdLst/>
            <a:ahLst/>
            <a:cxnLst/>
            <a:rect l="l" t="t" r="r" b="b"/>
            <a:pathLst>
              <a:path w="376" h="376">
                <a:moveTo>
                  <a:pt x="347" y="284"/>
                </a:moveTo>
                <a:cubicBezTo>
                  <a:pt x="347" y="238"/>
                  <a:pt x="347" y="238"/>
                  <a:pt x="347" y="238"/>
                </a:cubicBezTo>
                <a:cubicBezTo>
                  <a:pt x="347" y="210"/>
                  <a:pt x="328" y="169"/>
                  <a:pt x="278" y="169"/>
                </a:cubicBezTo>
                <a:cubicBezTo>
                  <a:pt x="238" y="169"/>
                  <a:pt x="238" y="169"/>
                  <a:pt x="238" y="169"/>
                </a:cubicBezTo>
                <a:cubicBezTo>
                  <a:pt x="210" y="169"/>
                  <a:pt x="207" y="155"/>
                  <a:pt x="207" y="148"/>
                </a:cubicBezTo>
                <a:cubicBezTo>
                  <a:pt x="207" y="92"/>
                  <a:pt x="207" y="92"/>
                  <a:pt x="207" y="92"/>
                </a:cubicBezTo>
                <a:cubicBezTo>
                  <a:pt x="224" y="85"/>
                  <a:pt x="236" y="68"/>
                  <a:pt x="236" y="48"/>
                </a:cubicBezTo>
                <a:cubicBezTo>
                  <a:pt x="236" y="21"/>
                  <a:pt x="214" y="0"/>
                  <a:pt x="188" y="0"/>
                </a:cubicBezTo>
                <a:cubicBezTo>
                  <a:pt x="161" y="0"/>
                  <a:pt x="140" y="21"/>
                  <a:pt x="140" y="48"/>
                </a:cubicBezTo>
                <a:cubicBezTo>
                  <a:pt x="140" y="68"/>
                  <a:pt x="152" y="85"/>
                  <a:pt x="169" y="92"/>
                </a:cubicBezTo>
                <a:cubicBezTo>
                  <a:pt x="169" y="148"/>
                  <a:pt x="169" y="148"/>
                  <a:pt x="169" y="148"/>
                </a:cubicBezTo>
                <a:cubicBezTo>
                  <a:pt x="169" y="153"/>
                  <a:pt x="167" y="169"/>
                  <a:pt x="138" y="169"/>
                </a:cubicBezTo>
                <a:cubicBezTo>
                  <a:pt x="98" y="169"/>
                  <a:pt x="98" y="169"/>
                  <a:pt x="98" y="169"/>
                </a:cubicBezTo>
                <a:cubicBezTo>
                  <a:pt x="47" y="169"/>
                  <a:pt x="29" y="210"/>
                  <a:pt x="29" y="238"/>
                </a:cubicBezTo>
                <a:cubicBezTo>
                  <a:pt x="29" y="284"/>
                  <a:pt x="29" y="284"/>
                  <a:pt x="29" y="284"/>
                </a:cubicBezTo>
                <a:cubicBezTo>
                  <a:pt x="12" y="291"/>
                  <a:pt x="0" y="308"/>
                  <a:pt x="0" y="328"/>
                </a:cubicBezTo>
                <a:cubicBezTo>
                  <a:pt x="0" y="354"/>
                  <a:pt x="21" y="376"/>
                  <a:pt x="48" y="376"/>
                </a:cubicBezTo>
                <a:cubicBezTo>
                  <a:pt x="74" y="376"/>
                  <a:pt x="96" y="354"/>
                  <a:pt x="96" y="328"/>
                </a:cubicBezTo>
                <a:cubicBezTo>
                  <a:pt x="96" y="308"/>
                  <a:pt x="84" y="291"/>
                  <a:pt x="67" y="284"/>
                </a:cubicBezTo>
                <a:cubicBezTo>
                  <a:pt x="67" y="238"/>
                  <a:pt x="67" y="238"/>
                  <a:pt x="67" y="238"/>
                </a:cubicBezTo>
                <a:cubicBezTo>
                  <a:pt x="67" y="233"/>
                  <a:pt x="68" y="207"/>
                  <a:pt x="98" y="207"/>
                </a:cubicBezTo>
                <a:cubicBezTo>
                  <a:pt x="138" y="207"/>
                  <a:pt x="138" y="207"/>
                  <a:pt x="138" y="207"/>
                </a:cubicBezTo>
                <a:cubicBezTo>
                  <a:pt x="150" y="207"/>
                  <a:pt x="160" y="205"/>
                  <a:pt x="169" y="202"/>
                </a:cubicBezTo>
                <a:cubicBezTo>
                  <a:pt x="169" y="284"/>
                  <a:pt x="169" y="284"/>
                  <a:pt x="169" y="284"/>
                </a:cubicBezTo>
                <a:cubicBezTo>
                  <a:pt x="152" y="291"/>
                  <a:pt x="140" y="308"/>
                  <a:pt x="140" y="328"/>
                </a:cubicBezTo>
                <a:cubicBezTo>
                  <a:pt x="140" y="354"/>
                  <a:pt x="161" y="376"/>
                  <a:pt x="188" y="376"/>
                </a:cubicBezTo>
                <a:cubicBezTo>
                  <a:pt x="214" y="376"/>
                  <a:pt x="236" y="354"/>
                  <a:pt x="236" y="328"/>
                </a:cubicBezTo>
                <a:cubicBezTo>
                  <a:pt x="236" y="308"/>
                  <a:pt x="224" y="291"/>
                  <a:pt x="207" y="284"/>
                </a:cubicBezTo>
                <a:cubicBezTo>
                  <a:pt x="207" y="202"/>
                  <a:pt x="207" y="202"/>
                  <a:pt x="207" y="202"/>
                </a:cubicBezTo>
                <a:cubicBezTo>
                  <a:pt x="215" y="205"/>
                  <a:pt x="226" y="207"/>
                  <a:pt x="238" y="207"/>
                </a:cubicBezTo>
                <a:cubicBezTo>
                  <a:pt x="278" y="207"/>
                  <a:pt x="278" y="207"/>
                  <a:pt x="278" y="207"/>
                </a:cubicBezTo>
                <a:cubicBezTo>
                  <a:pt x="306" y="207"/>
                  <a:pt x="309" y="231"/>
                  <a:pt x="309" y="238"/>
                </a:cubicBezTo>
                <a:cubicBezTo>
                  <a:pt x="309" y="284"/>
                  <a:pt x="309" y="284"/>
                  <a:pt x="309" y="284"/>
                </a:cubicBezTo>
                <a:cubicBezTo>
                  <a:pt x="292" y="291"/>
                  <a:pt x="280" y="308"/>
                  <a:pt x="280" y="328"/>
                </a:cubicBezTo>
                <a:cubicBezTo>
                  <a:pt x="280" y="354"/>
                  <a:pt x="301" y="376"/>
                  <a:pt x="328" y="376"/>
                </a:cubicBezTo>
                <a:cubicBezTo>
                  <a:pt x="354" y="376"/>
                  <a:pt x="376" y="354"/>
                  <a:pt x="376" y="328"/>
                </a:cubicBezTo>
                <a:cubicBezTo>
                  <a:pt x="376" y="308"/>
                  <a:pt x="364" y="291"/>
                  <a:pt x="347" y="284"/>
                </a:cubicBezTo>
                <a:close/>
              </a:path>
              <a:path w="376" h="376">
                <a:moveTo>
                  <a:pt x="75" y="328"/>
                </a:moveTo>
                <a:cubicBezTo>
                  <a:pt x="75" y="343"/>
                  <a:pt x="63" y="356"/>
                  <a:pt x="48" y="356"/>
                </a:cubicBezTo>
                <a:cubicBezTo>
                  <a:pt x="32" y="356"/>
                  <a:pt x="20" y="343"/>
                  <a:pt x="20" y="328"/>
                </a:cubicBezTo>
                <a:cubicBezTo>
                  <a:pt x="20" y="313"/>
                  <a:pt x="32" y="300"/>
                  <a:pt x="48" y="300"/>
                </a:cubicBezTo>
                <a:cubicBezTo>
                  <a:pt x="63" y="300"/>
                  <a:pt x="75" y="313"/>
                  <a:pt x="75" y="328"/>
                </a:cubicBezTo>
                <a:close/>
              </a:path>
              <a:path w="376" h="376">
                <a:moveTo>
                  <a:pt x="160" y="48"/>
                </a:moveTo>
                <a:cubicBezTo>
                  <a:pt x="160" y="33"/>
                  <a:pt x="172" y="20"/>
                  <a:pt x="188" y="20"/>
                </a:cubicBezTo>
                <a:cubicBezTo>
                  <a:pt x="203" y="20"/>
                  <a:pt x="215" y="33"/>
                  <a:pt x="215" y="48"/>
                </a:cubicBezTo>
                <a:cubicBezTo>
                  <a:pt x="215" y="63"/>
                  <a:pt x="203" y="76"/>
                  <a:pt x="188" y="76"/>
                </a:cubicBezTo>
                <a:cubicBezTo>
                  <a:pt x="172" y="76"/>
                  <a:pt x="160" y="63"/>
                  <a:pt x="160" y="48"/>
                </a:cubicBezTo>
                <a:close/>
              </a:path>
              <a:path w="376" h="376">
                <a:moveTo>
                  <a:pt x="215" y="328"/>
                </a:moveTo>
                <a:cubicBezTo>
                  <a:pt x="215" y="343"/>
                  <a:pt x="203" y="356"/>
                  <a:pt x="188" y="356"/>
                </a:cubicBezTo>
                <a:cubicBezTo>
                  <a:pt x="172" y="356"/>
                  <a:pt x="160" y="343"/>
                  <a:pt x="160" y="328"/>
                </a:cubicBezTo>
                <a:cubicBezTo>
                  <a:pt x="160" y="313"/>
                  <a:pt x="172" y="300"/>
                  <a:pt x="188" y="300"/>
                </a:cubicBezTo>
                <a:cubicBezTo>
                  <a:pt x="203" y="300"/>
                  <a:pt x="215" y="313"/>
                  <a:pt x="215" y="328"/>
                </a:cubicBezTo>
                <a:close/>
              </a:path>
              <a:path w="376" h="376">
                <a:moveTo>
                  <a:pt x="328" y="356"/>
                </a:moveTo>
                <a:cubicBezTo>
                  <a:pt x="312" y="356"/>
                  <a:pt x="300" y="343"/>
                  <a:pt x="300" y="328"/>
                </a:cubicBezTo>
                <a:cubicBezTo>
                  <a:pt x="300" y="313"/>
                  <a:pt x="312" y="300"/>
                  <a:pt x="328" y="300"/>
                </a:cubicBezTo>
                <a:cubicBezTo>
                  <a:pt x="343" y="300"/>
                  <a:pt x="355" y="313"/>
                  <a:pt x="355" y="328"/>
                </a:cubicBezTo>
                <a:cubicBezTo>
                  <a:pt x="355" y="343"/>
                  <a:pt x="343" y="356"/>
                  <a:pt x="328" y="356"/>
                </a:cubicBez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6" name="AutoShape 6"/>
          <p:cNvSpPr/>
          <p:nvPr>
            <p:custDataLst>
              <p:tags r:id="rId6"/>
            </p:custDataLst>
          </p:nvPr>
        </p:nvSpPr>
        <p:spPr>
          <a:xfrm rot="2700000">
            <a:off x="6463760" y="2229898"/>
            <a:ext cx="998125" cy="998125"/>
          </a:xfrm>
          <a:prstGeom prst="rect">
            <a:avLst/>
          </a:prstGeom>
          <a:solidFill>
            <a:schemeClr val="lt2">
              <a:alpha val="100000"/>
            </a:schemeClr>
          </a:solidFill>
        </p:spPr>
      </p:sp>
      <p:sp>
        <p:nvSpPr>
          <p:cNvPr id="7" name="Freeform 7"/>
          <p:cNvSpPr/>
          <p:nvPr>
            <p:custDataLst>
              <p:tags r:id="rId7"/>
            </p:custDataLst>
          </p:nvPr>
        </p:nvSpPr>
        <p:spPr>
          <a:xfrm>
            <a:off x="6651498" y="2429828"/>
            <a:ext cx="622649" cy="637223"/>
          </a:xfrm>
          <a:custGeom>
            <a:avLst/>
            <a:gdLst/>
            <a:ahLst/>
            <a:cxnLst/>
            <a:rect l="l" t="t" r="r" b="b"/>
            <a:pathLst>
              <a:path w="417" h="426">
                <a:moveTo>
                  <a:pt x="121" y="94"/>
                </a:moveTo>
                <a:cubicBezTo>
                  <a:pt x="98" y="116"/>
                  <a:pt x="0" y="256"/>
                  <a:pt x="85" y="341"/>
                </a:cubicBezTo>
                <a:cubicBezTo>
                  <a:pt x="170" y="426"/>
                  <a:pt x="309" y="328"/>
                  <a:pt x="332" y="305"/>
                </a:cubicBezTo>
                <a:cubicBezTo>
                  <a:pt x="354" y="283"/>
                  <a:pt x="325" y="217"/>
                  <a:pt x="267" y="159"/>
                </a:cubicBezTo>
                <a:cubicBezTo>
                  <a:pt x="209" y="101"/>
                  <a:pt x="143" y="72"/>
                  <a:pt x="121" y="94"/>
                </a:cubicBezTo>
                <a:close/>
              </a:path>
              <a:path w="417" h="426">
                <a:moveTo>
                  <a:pt x="306" y="286"/>
                </a:moveTo>
                <a:cubicBezTo>
                  <a:pt x="299" y="292"/>
                  <a:pt x="248" y="277"/>
                  <a:pt x="199" y="227"/>
                </a:cubicBezTo>
                <a:cubicBezTo>
                  <a:pt x="149" y="178"/>
                  <a:pt x="134" y="127"/>
                  <a:pt x="140" y="120"/>
                </a:cubicBezTo>
                <a:cubicBezTo>
                  <a:pt x="147" y="113"/>
                  <a:pt x="198" y="129"/>
                  <a:pt x="247" y="179"/>
                </a:cubicBezTo>
                <a:cubicBezTo>
                  <a:pt x="297" y="228"/>
                  <a:pt x="313" y="279"/>
                  <a:pt x="306" y="286"/>
                </a:cubicBezTo>
                <a:close/>
              </a:path>
              <a:path w="417" h="426">
                <a:moveTo>
                  <a:pt x="309" y="128"/>
                </a:moveTo>
                <a:cubicBezTo>
                  <a:pt x="314" y="128"/>
                  <a:pt x="319" y="126"/>
                  <a:pt x="323" y="122"/>
                </a:cubicBezTo>
                <a:cubicBezTo>
                  <a:pt x="361" y="84"/>
                  <a:pt x="361" y="84"/>
                  <a:pt x="361" y="84"/>
                </a:cubicBezTo>
                <a:cubicBezTo>
                  <a:pt x="369" y="76"/>
                  <a:pt x="369" y="64"/>
                  <a:pt x="361" y="56"/>
                </a:cubicBezTo>
                <a:cubicBezTo>
                  <a:pt x="353" y="48"/>
                  <a:pt x="341" y="48"/>
                  <a:pt x="333" y="56"/>
                </a:cubicBezTo>
                <a:cubicBezTo>
                  <a:pt x="295" y="94"/>
                  <a:pt x="295" y="94"/>
                  <a:pt x="295" y="94"/>
                </a:cubicBezTo>
                <a:cubicBezTo>
                  <a:pt x="287" y="102"/>
                  <a:pt x="287" y="115"/>
                  <a:pt x="295" y="122"/>
                </a:cubicBezTo>
                <a:cubicBezTo>
                  <a:pt x="299" y="126"/>
                  <a:pt x="304" y="128"/>
                  <a:pt x="309" y="128"/>
                </a:cubicBezTo>
                <a:close/>
              </a:path>
              <a:path w="417" h="426">
                <a:moveTo>
                  <a:pt x="237" y="79"/>
                </a:moveTo>
                <a:cubicBezTo>
                  <a:pt x="240" y="81"/>
                  <a:pt x="243" y="81"/>
                  <a:pt x="247" y="81"/>
                </a:cubicBezTo>
                <a:cubicBezTo>
                  <a:pt x="254" y="81"/>
                  <a:pt x="260" y="78"/>
                  <a:pt x="264" y="71"/>
                </a:cubicBezTo>
                <a:cubicBezTo>
                  <a:pt x="286" y="33"/>
                  <a:pt x="286" y="33"/>
                  <a:pt x="286" y="33"/>
                </a:cubicBezTo>
                <a:cubicBezTo>
                  <a:pt x="291" y="23"/>
                  <a:pt x="288" y="11"/>
                  <a:pt x="278" y="5"/>
                </a:cubicBezTo>
                <a:cubicBezTo>
                  <a:pt x="268" y="0"/>
                  <a:pt x="256" y="3"/>
                  <a:pt x="251" y="13"/>
                </a:cubicBezTo>
                <a:cubicBezTo>
                  <a:pt x="229" y="52"/>
                  <a:pt x="229" y="52"/>
                  <a:pt x="229" y="52"/>
                </a:cubicBezTo>
                <a:cubicBezTo>
                  <a:pt x="224" y="61"/>
                  <a:pt x="227" y="73"/>
                  <a:pt x="237" y="79"/>
                </a:cubicBezTo>
                <a:close/>
              </a:path>
              <a:path w="417" h="426">
                <a:moveTo>
                  <a:pt x="412" y="139"/>
                </a:moveTo>
                <a:cubicBezTo>
                  <a:pt x="406" y="129"/>
                  <a:pt x="394" y="126"/>
                  <a:pt x="385" y="131"/>
                </a:cubicBezTo>
                <a:cubicBezTo>
                  <a:pt x="346" y="153"/>
                  <a:pt x="346" y="153"/>
                  <a:pt x="346" y="153"/>
                </a:cubicBezTo>
                <a:cubicBezTo>
                  <a:pt x="336" y="158"/>
                  <a:pt x="333" y="171"/>
                  <a:pt x="338" y="180"/>
                </a:cubicBezTo>
                <a:cubicBezTo>
                  <a:pt x="342" y="187"/>
                  <a:pt x="349" y="190"/>
                  <a:pt x="356" y="190"/>
                </a:cubicBezTo>
                <a:cubicBezTo>
                  <a:pt x="359" y="190"/>
                  <a:pt x="363" y="190"/>
                  <a:pt x="366" y="188"/>
                </a:cubicBezTo>
                <a:cubicBezTo>
                  <a:pt x="404" y="166"/>
                  <a:pt x="404" y="166"/>
                  <a:pt x="404" y="166"/>
                </a:cubicBezTo>
                <a:cubicBezTo>
                  <a:pt x="414" y="161"/>
                  <a:pt x="417" y="149"/>
                  <a:pt x="412" y="139"/>
                </a:cubicBez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8" name="TextBox 8"/>
          <p:cNvSpPr txBox="1"/>
          <p:nvPr>
            <p:custDataLst>
              <p:tags r:id="rId8"/>
            </p:custDataLst>
          </p:nvPr>
        </p:nvSpPr>
        <p:spPr>
          <a:xfrm>
            <a:off x="2528401" y="1607814"/>
            <a:ext cx="3394996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l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彭孝乐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9" name="TextBox 9"/>
          <p:cNvSpPr txBox="1"/>
          <p:nvPr>
            <p:custDataLst>
              <p:tags r:id="rId9"/>
            </p:custDataLst>
          </p:nvPr>
        </p:nvSpPr>
        <p:spPr>
          <a:xfrm>
            <a:off x="2528401" y="4294142"/>
            <a:ext cx="3394996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l">
              <a:lnSpc>
                <a:spcPct val="120000"/>
              </a:lnSpc>
              <a:spcBef>
                <a:spcPct val="0"/>
              </a:spcBef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曾洁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0" name="TextBox 10"/>
          <p:cNvSpPr txBox="1"/>
          <p:nvPr>
            <p:custDataLst>
              <p:tags r:id="rId10"/>
            </p:custDataLst>
          </p:nvPr>
        </p:nvSpPr>
        <p:spPr>
          <a:xfrm>
            <a:off x="7924964" y="1607814"/>
            <a:ext cx="3394996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l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王如月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1" name="TextBox 11"/>
          <p:cNvSpPr txBox="1"/>
          <p:nvPr>
            <p:custDataLst>
              <p:tags r:id="rId11"/>
            </p:custDataLst>
          </p:nvPr>
        </p:nvSpPr>
        <p:spPr>
          <a:xfrm>
            <a:off x="7924964" y="4294142"/>
            <a:ext cx="3394996" cy="490334"/>
          </a:xfrm>
          <a:prstGeom prst="rect">
            <a:avLst/>
          </a:prstGeom>
        </p:spPr>
        <p:txBody>
          <a:bodyPr vert="horz" wrap="square" lIns="66008" tIns="33052" rIns="66008" bIns="33052" rtlCol="0" anchor="ctr" anchorCtr="0">
            <a:noAutofit/>
          </a:bodyPr>
          <a:lstStyle/>
          <a:p>
            <a:pPr algn="l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李宁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2" name="TextBox 12"/>
          <p:cNvSpPr txBox="1"/>
          <p:nvPr>
            <p:custDataLst>
              <p:tags r:id="rId12"/>
            </p:custDataLst>
          </p:nvPr>
        </p:nvSpPr>
        <p:spPr>
          <a:xfrm>
            <a:off x="2528401" y="2149661"/>
            <a:ext cx="2931336" cy="1654845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负责商品图片上传功能的实现，同时开发富文本编辑框，并承担其修改与删除的任务；推进国际化进程，确保系统支持多语言。作为组长沟通协调。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3" name="TextBox 13"/>
          <p:cNvSpPr txBox="1"/>
          <p:nvPr>
            <p:custDataLst>
              <p:tags r:id="rId13"/>
            </p:custDataLst>
          </p:nvPr>
        </p:nvSpPr>
        <p:spPr>
          <a:xfrm>
            <a:off x="2528401" y="4807414"/>
            <a:ext cx="2931336" cy="1654845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曾洁主要致力于项目框架的搭建，包括基础界面的设计，实现基础功能如用户登录布局等，为项目的顺利进行奠定坚实基础。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4" name="TextBox 14"/>
          <p:cNvSpPr txBox="1"/>
          <p:nvPr>
            <p:custDataLst>
              <p:tags r:id="rId14"/>
            </p:custDataLst>
          </p:nvPr>
        </p:nvSpPr>
        <p:spPr>
          <a:xfrm>
            <a:off x="7924964" y="2149661"/>
            <a:ext cx="2931336" cy="1654845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首页版面的设计工作，打造出既美观界面布局；同时，实现规格参数功能，并通过测试，</a:t>
            </a:r>
            <a:r>
              <a:rPr lang="zh-CN" alt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全程</a:t>
            </a: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撰写项目文档及PPT。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5" name="TextBox 15"/>
          <p:cNvSpPr txBox="1"/>
          <p:nvPr>
            <p:custDataLst>
              <p:tags r:id="rId15"/>
            </p:custDataLst>
          </p:nvPr>
        </p:nvSpPr>
        <p:spPr>
          <a:xfrm>
            <a:off x="7924964" y="4807414"/>
            <a:ext cx="2931336" cy="1654845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全面负责商品的搜索、添加及分页功能，同时主动承担对商品页面的进一步优化工作；此外，规格页面的初始化也交由李宁负责。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成员分工表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7" name="Freeform 17"/>
          <p:cNvSpPr/>
          <p:nvPr>
            <p:custDataLst>
              <p:tags r:id="rId16"/>
            </p:custDataLst>
          </p:nvPr>
        </p:nvSpPr>
        <p:spPr>
          <a:xfrm>
            <a:off x="1335670" y="5076587"/>
            <a:ext cx="680942" cy="415480"/>
          </a:xfrm>
          <a:custGeom>
            <a:avLst/>
            <a:gdLst/>
            <a:ahLst/>
            <a:cxnLst/>
            <a:rect l="l" t="t" r="r" b="b"/>
            <a:pathLst>
              <a:path w="400" h="244">
                <a:moveTo>
                  <a:pt x="152" y="7"/>
                </a:moveTo>
                <a:cubicBezTo>
                  <a:pt x="145" y="0"/>
                  <a:pt x="135" y="0"/>
                  <a:pt x="127" y="7"/>
                </a:cubicBezTo>
                <a:cubicBezTo>
                  <a:pt x="0" y="122"/>
                  <a:pt x="0" y="122"/>
                  <a:pt x="0" y="122"/>
                </a:cubicBezTo>
                <a:cubicBezTo>
                  <a:pt x="127" y="237"/>
                  <a:pt x="127" y="237"/>
                  <a:pt x="127" y="237"/>
                </a:cubicBezTo>
                <a:cubicBezTo>
                  <a:pt x="135" y="244"/>
                  <a:pt x="145" y="244"/>
                  <a:pt x="152" y="237"/>
                </a:cubicBezTo>
                <a:cubicBezTo>
                  <a:pt x="159" y="230"/>
                  <a:pt x="159" y="219"/>
                  <a:pt x="152" y="212"/>
                </a:cubicBezTo>
                <a:cubicBezTo>
                  <a:pt x="53" y="122"/>
                  <a:pt x="53" y="122"/>
                  <a:pt x="53" y="12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59" y="25"/>
                  <a:pt x="159" y="14"/>
                  <a:pt x="152" y="7"/>
                </a:cubicBezTo>
                <a:close/>
              </a:path>
              <a:path w="400" h="244">
                <a:moveTo>
                  <a:pt x="272" y="7"/>
                </a:moveTo>
                <a:cubicBezTo>
                  <a:pt x="265" y="0"/>
                  <a:pt x="255" y="0"/>
                  <a:pt x="248" y="7"/>
                </a:cubicBezTo>
                <a:cubicBezTo>
                  <a:pt x="240" y="14"/>
                  <a:pt x="241" y="25"/>
                  <a:pt x="248" y="32"/>
                </a:cubicBezTo>
                <a:cubicBezTo>
                  <a:pt x="347" y="122"/>
                  <a:pt x="347" y="122"/>
                  <a:pt x="347" y="122"/>
                </a:cubicBezTo>
                <a:cubicBezTo>
                  <a:pt x="248" y="212"/>
                  <a:pt x="248" y="212"/>
                  <a:pt x="248" y="212"/>
                </a:cubicBezTo>
                <a:cubicBezTo>
                  <a:pt x="241" y="219"/>
                  <a:pt x="240" y="230"/>
                  <a:pt x="248" y="237"/>
                </a:cubicBezTo>
                <a:cubicBezTo>
                  <a:pt x="255" y="244"/>
                  <a:pt x="265" y="244"/>
                  <a:pt x="272" y="237"/>
                </a:cubicBezTo>
                <a:cubicBezTo>
                  <a:pt x="400" y="122"/>
                  <a:pt x="400" y="122"/>
                  <a:pt x="400" y="122"/>
                </a:cubicBezTo>
                <a:lnTo>
                  <a:pt x="272" y="7"/>
                </a:ln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18" name="Freeform 18"/>
          <p:cNvSpPr/>
          <p:nvPr>
            <p:custDataLst>
              <p:tags r:id="rId17"/>
            </p:custDataLst>
          </p:nvPr>
        </p:nvSpPr>
        <p:spPr>
          <a:xfrm>
            <a:off x="6724412" y="5048536"/>
            <a:ext cx="476822" cy="475202"/>
          </a:xfrm>
          <a:custGeom>
            <a:avLst/>
            <a:gdLst/>
            <a:ahLst/>
            <a:cxnLst/>
            <a:rect l="l" t="t" r="r" b="b"/>
            <a:pathLst>
              <a:path w="316" h="316">
                <a:moveTo>
                  <a:pt x="287" y="29"/>
                </a:moveTo>
                <a:cubicBezTo>
                  <a:pt x="258" y="0"/>
                  <a:pt x="236" y="4"/>
                  <a:pt x="236" y="4"/>
                </a:cubicBezTo>
                <a:cubicBezTo>
                  <a:pt x="135" y="105"/>
                  <a:pt x="135" y="105"/>
                  <a:pt x="135" y="105"/>
                </a:cubicBezTo>
                <a:cubicBezTo>
                  <a:pt x="20" y="221"/>
                  <a:pt x="20" y="221"/>
                  <a:pt x="20" y="221"/>
                </a:cubicBezTo>
                <a:cubicBezTo>
                  <a:pt x="0" y="316"/>
                  <a:pt x="0" y="316"/>
                  <a:pt x="0" y="316"/>
                </a:cubicBezTo>
                <a:cubicBezTo>
                  <a:pt x="95" y="296"/>
                  <a:pt x="95" y="296"/>
                  <a:pt x="95" y="296"/>
                </a:cubicBezTo>
                <a:cubicBezTo>
                  <a:pt x="210" y="180"/>
                  <a:pt x="210" y="180"/>
                  <a:pt x="210" y="180"/>
                </a:cubicBezTo>
                <a:cubicBezTo>
                  <a:pt x="312" y="79"/>
                  <a:pt x="312" y="79"/>
                  <a:pt x="312" y="79"/>
                </a:cubicBezTo>
                <a:cubicBezTo>
                  <a:pt x="312" y="79"/>
                  <a:pt x="316" y="58"/>
                  <a:pt x="287" y="29"/>
                </a:cubicBezTo>
                <a:close/>
              </a:path>
              <a:path w="316" h="316">
                <a:moveTo>
                  <a:pt x="89" y="284"/>
                </a:moveTo>
                <a:cubicBezTo>
                  <a:pt x="57" y="291"/>
                  <a:pt x="57" y="291"/>
                  <a:pt x="57" y="291"/>
                </a:cubicBezTo>
                <a:cubicBezTo>
                  <a:pt x="54" y="285"/>
                  <a:pt x="50" y="280"/>
                  <a:pt x="43" y="273"/>
                </a:cubicBezTo>
                <a:cubicBezTo>
                  <a:pt x="36" y="266"/>
                  <a:pt x="30" y="262"/>
                  <a:pt x="24" y="259"/>
                </a:cubicBezTo>
                <a:cubicBezTo>
                  <a:pt x="31" y="226"/>
                  <a:pt x="31" y="226"/>
                  <a:pt x="31" y="226"/>
                </a:cubicBezTo>
                <a:cubicBezTo>
                  <a:pt x="41" y="217"/>
                  <a:pt x="41" y="217"/>
                  <a:pt x="41" y="217"/>
                </a:cubicBezTo>
                <a:cubicBezTo>
                  <a:pt x="41" y="217"/>
                  <a:pt x="58" y="217"/>
                  <a:pt x="78" y="237"/>
                </a:cubicBezTo>
                <a:cubicBezTo>
                  <a:pt x="98" y="257"/>
                  <a:pt x="99" y="275"/>
                  <a:pt x="99" y="275"/>
                </a:cubicBezTo>
                <a:lnTo>
                  <a:pt x="89" y="284"/>
                </a:lnTo>
              </a:path>
            </a:pathLst>
          </a:custGeom>
          <a:solidFill>
            <a:schemeClr val="accent1">
              <a:alpha val="100000"/>
            </a:schemeClr>
          </a:solid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104" name="Picture 2"/>
          <p:cNvPicPr>
            <a:picLocks noChangeAspect="1"/>
          </p:cNvPicPr>
          <p:nvPr/>
        </p:nvPicPr>
        <p:blipFill>
          <a:blip r:embed="rId2"/>
          <a:srcRect t="2459" b="13167"/>
          <a:stretch>
            <a:fillRect/>
          </a:stretch>
        </p:blipFill>
        <p:spPr>
          <a:xfrm>
            <a:off x="0" y="0"/>
            <a:ext cx="12191471" cy="6858000"/>
          </a:xfrm>
          <a:prstGeom prst="rect">
            <a:avLst/>
          </a:prstGeom>
        </p:spPr>
      </p:pic>
      <p:sp>
        <p:nvSpPr>
          <p:cNvPr id="300127" name="Auto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95000"/>
                </a:srgbClr>
              </a:gs>
              <a:gs pos="100000">
                <a:srgbClr val="FDF3F1">
                  <a:alpha val="100000"/>
                </a:srgbClr>
              </a:gs>
            </a:gsLst>
            <a:lin ang="18900000"/>
          </a:gradFill>
        </p:spPr>
      </p:sp>
      <p:sp>
        <p:nvSpPr>
          <p:cNvPr id="300130" name="Freeform 4"/>
          <p:cNvSpPr/>
          <p:nvPr/>
        </p:nvSpPr>
        <p:spPr>
          <a:xfrm>
            <a:off x="2117908" y="0"/>
            <a:ext cx="7956184" cy="6858000"/>
          </a:xfrm>
          <a:custGeom>
            <a:avLst/>
            <a:gdLst/>
            <a:ahLst/>
            <a:cxnLst/>
            <a:rect l="l" t="t" r="r" b="b"/>
            <a:pathLst>
              <a:path w="7956183" h="6858000">
                <a:moveTo>
                  <a:pt x="1961970" y="0"/>
                </a:moveTo>
                <a:lnTo>
                  <a:pt x="5994215" y="0"/>
                </a:lnTo>
                <a:lnTo>
                  <a:pt x="6040878" y="26831"/>
                </a:lnTo>
                <a:cubicBezTo>
                  <a:pt x="7189149" y="724537"/>
                  <a:pt x="7956184" y="1987194"/>
                  <a:pt x="7956184" y="3429001"/>
                </a:cubicBezTo>
                <a:cubicBezTo>
                  <a:pt x="7956184" y="4870809"/>
                  <a:pt x="7189149" y="6133465"/>
                  <a:pt x="6040878" y="6831172"/>
                </a:cubicBezTo>
                <a:lnTo>
                  <a:pt x="5994218" y="6858000"/>
                </a:lnTo>
                <a:lnTo>
                  <a:pt x="1961966" y="6858000"/>
                </a:lnTo>
                <a:lnTo>
                  <a:pt x="1915307" y="6831172"/>
                </a:lnTo>
                <a:cubicBezTo>
                  <a:pt x="767035" y="6133465"/>
                  <a:pt x="0" y="4870809"/>
                  <a:pt x="0" y="3429001"/>
                </a:cubicBezTo>
                <a:cubicBezTo>
                  <a:pt x="0" y="1987194"/>
                  <a:pt x="767035" y="724537"/>
                  <a:pt x="1915307" y="26831"/>
                </a:cubicBezTo>
              </a:path>
            </a:pathLst>
          </a:custGeom>
          <a:gradFill>
            <a:gsLst>
              <a:gs pos="45000">
                <a:srgbClr val="E72525">
                  <a:alpha val="0"/>
                </a:srgbClr>
              </a:gs>
              <a:gs pos="100000">
                <a:srgbClr val="E72525">
                  <a:alpha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gradFill>
              <a:gsLst>
                <a:gs pos="10000">
                  <a:srgbClr val="E72525">
                    <a:alpha val="0"/>
                  </a:srgbClr>
                </a:gs>
                <a:gs pos="50000">
                  <a:srgbClr val="E72525">
                    <a:alpha val="100000"/>
                  </a:srgbClr>
                </a:gs>
                <a:gs pos="90000">
                  <a:srgbClr val="E72525">
                    <a:alpha val="0"/>
                  </a:srgbClr>
                </a:gs>
              </a:gsLst>
              <a:lin ang="5400000"/>
            </a:gradFill>
            <a:prstDash val="solid"/>
          </a:ln>
        </p:spPr>
      </p:sp>
      <p:pic>
        <p:nvPicPr>
          <p:cNvPr id="300101" name="Picture 5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>
            <a:off x="-529" y="1"/>
            <a:ext cx="12193057" cy="2279904"/>
          </a:xfrm>
          <a:prstGeom prst="rect">
            <a:avLst/>
          </a:prstGeom>
        </p:spPr>
      </p:pic>
      <p:sp>
        <p:nvSpPr>
          <p:cNvPr id="300128" name="AutoShape 6"/>
          <p:cNvSpPr/>
          <p:nvPr/>
        </p:nvSpPr>
        <p:spPr>
          <a:xfrm>
            <a:off x="3557233" y="890233"/>
            <a:ext cx="5077535" cy="5077535"/>
          </a:xfrm>
          <a:prstGeom prst="ellipse">
            <a:avLst/>
          </a:prstGeom>
          <a:gradFill>
            <a:gsLst>
              <a:gs pos="15000">
                <a:srgbClr val="EEA391">
                  <a:alpha val="100000"/>
                </a:srgbClr>
              </a:gs>
              <a:gs pos="100000">
                <a:srgbClr val="E7252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  <a:effectLst>
            <a:outerShdw blurRad="152400" dist="76200" dir="2700000">
              <a:srgbClr val="E72525">
                <a:alpha val="30000"/>
              </a:srgbClr>
            </a:outerShdw>
          </a:effectLst>
        </p:spPr>
      </p:sp>
      <p:pic>
        <p:nvPicPr>
          <p:cNvPr id="300131" name="Picture 7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 flipH="1" flipV="1">
            <a:off x="-529" y="4578096"/>
            <a:ext cx="12193057" cy="2279904"/>
          </a:xfrm>
          <a:prstGeom prst="rect">
            <a:avLst/>
          </a:prstGeom>
        </p:spPr>
      </p:pic>
      <p:sp>
        <p:nvSpPr>
          <p:cNvPr id="300132" name="TextBox 8"/>
          <p:cNvSpPr txBox="1"/>
          <p:nvPr/>
        </p:nvSpPr>
        <p:spPr>
          <a:xfrm>
            <a:off x="5069033" y="1824772"/>
            <a:ext cx="2040255" cy="120586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7200">
                <a:gradFill>
                  <a:gsLst>
                    <a:gs pos="0">
                      <a:srgbClr val="FDF3F1">
                        <a:alpha val="71000"/>
                      </a:srgbClr>
                    </a:gs>
                    <a:gs pos="100000">
                      <a:srgbClr val="FFFFFF">
                        <a:alpha val="21000"/>
                      </a:srgbClr>
                    </a:gs>
                  </a:gsLst>
                  <a:lin ang="5400000"/>
                </a:gra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01</a:t>
            </a:r>
            <a:endParaRPr lang="en-US" sz="7200">
              <a:gradFill>
                <a:gsLst>
                  <a:gs pos="0">
                    <a:srgbClr val="FDF3F1">
                      <a:alpha val="7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5400000"/>
              </a:gra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00134" name="TextBox 9"/>
          <p:cNvSpPr txBox="1"/>
          <p:nvPr/>
        </p:nvSpPr>
        <p:spPr>
          <a:xfrm>
            <a:off x="3209952" y="2886288"/>
            <a:ext cx="5772097" cy="11079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850">
                <a:solidFill>
                  <a:schemeClr val="lt1">
                    <a:alpha val="100000"/>
                  </a:schemeClr>
                </a:solidFill>
                <a:effectLst>
                  <a:outerShdw blurRad="88900" dist="38100" dir="2700000">
                    <a:schemeClr val="lt2">
                      <a:lumMod val="25000"/>
                      <a:alpha val="12000"/>
                    </a:schemeClr>
                  </a:outerShdw>
                </a:effectLst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引言</a:t>
            </a:r>
            <a:endParaRPr lang="en-US" sz="5850">
              <a:solidFill>
                <a:schemeClr val="lt1">
                  <a:alpha val="100000"/>
                </a:schemeClr>
              </a:solidFill>
              <a:effectLst>
                <a:outerShdw blurRad="88900" dist="38100" dir="2700000">
                  <a:schemeClr val="lt2">
                    <a:lumMod val="25000"/>
                    <a:alpha val="12000"/>
                  </a:schemeClr>
                </a:outerShdw>
              </a:effectLst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cxnSp>
        <p:nvCxnSpPr>
          <p:cNvPr id="10" name="Connector 10"/>
          <p:cNvCxnSpPr/>
          <p:nvPr/>
        </p:nvCxnSpPr>
        <p:spPr>
          <a:xfrm>
            <a:off x="5577016" y="4045374"/>
            <a:ext cx="1037968" cy="0"/>
          </a:xfrm>
          <a:prstGeom prst="line">
            <a:avLst/>
          </a:prstGeom>
          <a:ln w="19050">
            <a:solidFill>
              <a:srgbClr val="FFFFFF">
                <a:alpha val="100000"/>
              </a:srgbClr>
            </a:solidFill>
            <a:prstDash val="solid"/>
            <a:headEnd type="none"/>
            <a:tailEnd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git</a:t>
            </a:r>
            <a:r>
              <a:rPr lang="zh-CN" altLang="en-US" sz="2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提交记录</a:t>
            </a:r>
            <a:endParaRPr lang="en-US" sz="2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  <a:p>
            <a:pPr>
              <a:lnSpc>
                <a:spcPct val="140000"/>
              </a:lnSpc>
            </a:pPr>
            <a:r>
              <a:rPr lang="en-US" sz="2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所有人</a:t>
            </a:r>
            <a:r>
              <a:rPr lang="zh-CN" altLang="en-US" sz="2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全程参与</a:t>
            </a:r>
            <a:r>
              <a:rPr lang="en-US" sz="2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积极合作</a:t>
            </a:r>
            <a:endParaRPr lang="en-US" sz="2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839115" y="1512589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6" name="AutoShape 6"/>
          <p:cNvSpPr/>
          <p:nvPr/>
        </p:nvSpPr>
        <p:spPr>
          <a:xfrm>
            <a:off x="839115" y="2734848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7" name="AutoShape 7"/>
          <p:cNvSpPr/>
          <p:nvPr/>
        </p:nvSpPr>
        <p:spPr>
          <a:xfrm>
            <a:off x="839115" y="5185395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cxnSp>
        <p:nvCxnSpPr>
          <p:cNvPr id="8" name="Connector 8"/>
          <p:cNvCxnSpPr/>
          <p:nvPr/>
        </p:nvCxnSpPr>
        <p:spPr>
          <a:xfrm>
            <a:off x="937708" y="1624780"/>
            <a:ext cx="0" cy="5245143"/>
          </a:xfrm>
          <a:prstGeom prst="line">
            <a:avLst/>
          </a:prstGeom>
          <a:ln w="19050">
            <a:solidFill>
              <a:schemeClr val="accent1"/>
            </a:solidFill>
            <a:prstDash val="dash"/>
            <a:headEnd type="none"/>
            <a:tailEnd type="non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AutoShape 9"/>
          <p:cNvSpPr/>
          <p:nvPr/>
        </p:nvSpPr>
        <p:spPr>
          <a:xfrm>
            <a:off x="839115" y="3958481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pic>
        <p:nvPicPr>
          <p:cNvPr id="16" name="图片 15"/>
          <p:cNvPicPr/>
          <p:nvPr/>
        </p:nvPicPr>
        <p:blipFill>
          <a:blip r:embed="rId2"/>
        </p:blipFill>
        <p:spPr>
          <a:xfrm>
            <a:off x="1829435" y="1271905"/>
            <a:ext cx="4066540" cy="190500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1828959" y="2895441"/>
            <a:ext cx="5080000" cy="374015"/>
          </a:xfrm>
          <a:prstGeom prst="rect">
            <a:avLst/>
          </a:prstGeom>
        </p:spPr>
        <p:txBody>
          <a:bodyPr>
            <a:spAutoFit/>
          </a:bodyPr>
          <a:p>
            <a:pPr defTabSz="266700">
              <a:lnSpc>
                <a:spcPct val="115000"/>
              </a:lnSpc>
              <a:spcAft>
                <a:spcPts val="800"/>
              </a:spcAft>
            </a:pPr>
            <a:r>
              <a:rPr lang="en-US" altLang="zh-CN" sz="1600" b="1">
                <a:latin typeface="Times New Roman" panose="02020603050405020304"/>
                <a:ea typeface="宋体" panose="02010600030101010101" pitchFamily="2" charset="-122"/>
              </a:rPr>
              <a:t>‌</a:t>
            </a:r>
            <a:endParaRPr lang="en-US" altLang="zh-CN" sz="1600" b="1">
              <a:latin typeface="Times New Roman" panose="02020603050405020304"/>
              <a:ea typeface="宋体" panose="02010600030101010101" pitchFamily="2" charset="-122"/>
            </a:endParaRPr>
          </a:p>
        </p:txBody>
      </p:sp>
      <p:pic>
        <p:nvPicPr>
          <p:cNvPr id="18" name="图片 17"/>
          <p:cNvPicPr/>
          <p:nvPr/>
        </p:nvPicPr>
        <p:blipFill>
          <a:blip r:embed="rId3"/>
        </p:blipFill>
        <p:spPr>
          <a:xfrm>
            <a:off x="1828800" y="3194685"/>
            <a:ext cx="3824605" cy="1990725"/>
          </a:xfrm>
          <a:prstGeom prst="rect">
            <a:avLst/>
          </a:prstGeom>
        </p:spPr>
      </p:pic>
      <p:pic>
        <p:nvPicPr>
          <p:cNvPr id="19" name="图片 18"/>
          <p:cNvPicPr/>
          <p:nvPr/>
        </p:nvPicPr>
        <p:blipFill>
          <a:blip r:embed="rId4"/>
        </p:blipFill>
        <p:spPr>
          <a:xfrm>
            <a:off x="1828800" y="5203190"/>
            <a:ext cx="4047490" cy="150495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104" name="Picture 2"/>
          <p:cNvPicPr>
            <a:picLocks noChangeAspect="1"/>
          </p:cNvPicPr>
          <p:nvPr/>
        </p:nvPicPr>
        <p:blipFill>
          <a:blip r:embed="rId2"/>
          <a:srcRect t="2459" b="13167"/>
          <a:stretch>
            <a:fillRect/>
          </a:stretch>
        </p:blipFill>
        <p:spPr>
          <a:xfrm>
            <a:off x="0" y="0"/>
            <a:ext cx="12191471" cy="6858000"/>
          </a:xfrm>
          <a:prstGeom prst="rect">
            <a:avLst/>
          </a:prstGeom>
        </p:spPr>
      </p:pic>
      <p:sp>
        <p:nvSpPr>
          <p:cNvPr id="300127" name="Auto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95000"/>
                </a:srgbClr>
              </a:gs>
              <a:gs pos="100000">
                <a:srgbClr val="FDF3F1">
                  <a:alpha val="100000"/>
                </a:srgbClr>
              </a:gs>
            </a:gsLst>
            <a:lin ang="18900000"/>
          </a:gradFill>
        </p:spPr>
      </p:sp>
      <p:sp>
        <p:nvSpPr>
          <p:cNvPr id="300130" name="Freeform 4"/>
          <p:cNvSpPr/>
          <p:nvPr/>
        </p:nvSpPr>
        <p:spPr>
          <a:xfrm>
            <a:off x="2117908" y="0"/>
            <a:ext cx="7956184" cy="6858000"/>
          </a:xfrm>
          <a:custGeom>
            <a:avLst/>
            <a:gdLst/>
            <a:ahLst/>
            <a:cxnLst/>
            <a:rect l="l" t="t" r="r" b="b"/>
            <a:pathLst>
              <a:path w="7956183" h="6858000">
                <a:moveTo>
                  <a:pt x="1961970" y="0"/>
                </a:moveTo>
                <a:lnTo>
                  <a:pt x="5994215" y="0"/>
                </a:lnTo>
                <a:lnTo>
                  <a:pt x="6040878" y="26831"/>
                </a:lnTo>
                <a:cubicBezTo>
                  <a:pt x="7189149" y="724537"/>
                  <a:pt x="7956184" y="1987194"/>
                  <a:pt x="7956184" y="3429001"/>
                </a:cubicBezTo>
                <a:cubicBezTo>
                  <a:pt x="7956184" y="4870809"/>
                  <a:pt x="7189149" y="6133465"/>
                  <a:pt x="6040878" y="6831172"/>
                </a:cubicBezTo>
                <a:lnTo>
                  <a:pt x="5994218" y="6858000"/>
                </a:lnTo>
                <a:lnTo>
                  <a:pt x="1961966" y="6858000"/>
                </a:lnTo>
                <a:lnTo>
                  <a:pt x="1915307" y="6831172"/>
                </a:lnTo>
                <a:cubicBezTo>
                  <a:pt x="767035" y="6133465"/>
                  <a:pt x="0" y="4870809"/>
                  <a:pt x="0" y="3429001"/>
                </a:cubicBezTo>
                <a:cubicBezTo>
                  <a:pt x="0" y="1987194"/>
                  <a:pt x="767035" y="724537"/>
                  <a:pt x="1915307" y="26831"/>
                </a:cubicBezTo>
              </a:path>
            </a:pathLst>
          </a:custGeom>
          <a:gradFill>
            <a:gsLst>
              <a:gs pos="45000">
                <a:srgbClr val="E72525">
                  <a:alpha val="0"/>
                </a:srgbClr>
              </a:gs>
              <a:gs pos="100000">
                <a:srgbClr val="E72525">
                  <a:alpha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gradFill>
              <a:gsLst>
                <a:gs pos="10000">
                  <a:srgbClr val="E72525">
                    <a:alpha val="0"/>
                  </a:srgbClr>
                </a:gs>
                <a:gs pos="50000">
                  <a:srgbClr val="E72525">
                    <a:alpha val="100000"/>
                  </a:srgbClr>
                </a:gs>
                <a:gs pos="90000">
                  <a:srgbClr val="E72525">
                    <a:alpha val="0"/>
                  </a:srgbClr>
                </a:gs>
              </a:gsLst>
              <a:lin ang="5400000"/>
            </a:gradFill>
            <a:prstDash val="solid"/>
          </a:ln>
        </p:spPr>
      </p:sp>
      <p:pic>
        <p:nvPicPr>
          <p:cNvPr id="300101" name="Picture 5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>
            <a:off x="-529" y="1"/>
            <a:ext cx="12193057" cy="2279904"/>
          </a:xfrm>
          <a:prstGeom prst="rect">
            <a:avLst/>
          </a:prstGeom>
        </p:spPr>
      </p:pic>
      <p:sp>
        <p:nvSpPr>
          <p:cNvPr id="300128" name="AutoShape 6"/>
          <p:cNvSpPr/>
          <p:nvPr/>
        </p:nvSpPr>
        <p:spPr>
          <a:xfrm>
            <a:off x="3557233" y="890233"/>
            <a:ext cx="5077535" cy="5077535"/>
          </a:xfrm>
          <a:prstGeom prst="ellipse">
            <a:avLst/>
          </a:prstGeom>
          <a:gradFill>
            <a:gsLst>
              <a:gs pos="15000">
                <a:srgbClr val="EEA391">
                  <a:alpha val="100000"/>
                </a:srgbClr>
              </a:gs>
              <a:gs pos="100000">
                <a:srgbClr val="E7252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  <a:effectLst>
            <a:outerShdw blurRad="152400" dist="76200" dir="2700000">
              <a:srgbClr val="E72525">
                <a:alpha val="30000"/>
              </a:srgbClr>
            </a:outerShdw>
          </a:effectLst>
        </p:spPr>
      </p:sp>
      <p:pic>
        <p:nvPicPr>
          <p:cNvPr id="300131" name="Picture 7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 flipH="1" flipV="1">
            <a:off x="-529" y="4578096"/>
            <a:ext cx="12193057" cy="2279904"/>
          </a:xfrm>
          <a:prstGeom prst="rect">
            <a:avLst/>
          </a:prstGeom>
        </p:spPr>
      </p:pic>
      <p:sp>
        <p:nvSpPr>
          <p:cNvPr id="300132" name="TextBox 8"/>
          <p:cNvSpPr txBox="1"/>
          <p:nvPr/>
        </p:nvSpPr>
        <p:spPr>
          <a:xfrm>
            <a:off x="5069033" y="1824772"/>
            <a:ext cx="2040255" cy="120586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7200">
                <a:gradFill>
                  <a:gsLst>
                    <a:gs pos="0">
                      <a:srgbClr val="FDF3F1">
                        <a:alpha val="71000"/>
                      </a:srgbClr>
                    </a:gs>
                    <a:gs pos="100000">
                      <a:srgbClr val="FFFFFF">
                        <a:alpha val="21000"/>
                      </a:srgbClr>
                    </a:gs>
                  </a:gsLst>
                  <a:lin ang="5400000"/>
                </a:gra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08</a:t>
            </a:r>
            <a:endParaRPr lang="en-US" sz="7200">
              <a:gradFill>
                <a:gsLst>
                  <a:gs pos="0">
                    <a:srgbClr val="FDF3F1">
                      <a:alpha val="7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5400000"/>
              </a:gra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00134" name="TextBox 9"/>
          <p:cNvSpPr txBox="1"/>
          <p:nvPr/>
        </p:nvSpPr>
        <p:spPr>
          <a:xfrm>
            <a:off x="3209952" y="2886288"/>
            <a:ext cx="5772097" cy="11079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850">
                <a:solidFill>
                  <a:schemeClr val="lt1">
                    <a:alpha val="100000"/>
                  </a:schemeClr>
                </a:solidFill>
                <a:effectLst>
                  <a:outerShdw blurRad="88900" dist="38100" dir="2700000">
                    <a:schemeClr val="lt2">
                      <a:lumMod val="25000"/>
                      <a:alpha val="12000"/>
                    </a:schemeClr>
                  </a:outerShdw>
                </a:effectLst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总结与展望</a:t>
            </a:r>
            <a:endParaRPr lang="en-US" sz="5850">
              <a:solidFill>
                <a:schemeClr val="lt1">
                  <a:alpha val="100000"/>
                </a:schemeClr>
              </a:solidFill>
              <a:effectLst>
                <a:outerShdw blurRad="88900" dist="38100" dir="2700000">
                  <a:schemeClr val="lt2">
                    <a:lumMod val="25000"/>
                    <a:alpha val="12000"/>
                  </a:schemeClr>
                </a:outerShdw>
              </a:effectLst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cxnSp>
        <p:nvCxnSpPr>
          <p:cNvPr id="10" name="Connector 10"/>
          <p:cNvCxnSpPr/>
          <p:nvPr/>
        </p:nvCxnSpPr>
        <p:spPr>
          <a:xfrm>
            <a:off x="5577016" y="4045374"/>
            <a:ext cx="1037968" cy="0"/>
          </a:xfrm>
          <a:prstGeom prst="line">
            <a:avLst/>
          </a:prstGeom>
          <a:ln w="19050">
            <a:solidFill>
              <a:srgbClr val="FFFFFF">
                <a:alpha val="100000"/>
              </a:srgbClr>
            </a:solidFill>
            <a:prstDash val="solid"/>
            <a:headEnd type="none"/>
            <a:tailEnd type="none"/>
          </a:ln>
        </p:spPr>
      </p:cxn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项目成果总结分析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506217" y="2152001"/>
            <a:ext cx="3517339" cy="2234228"/>
          </a:xfrm>
          <a:prstGeom prst="roundRect">
            <a:avLst>
              <a:gd name="adj" fmla="val 7233"/>
            </a:avLst>
          </a:prstGeom>
          <a:solidFill>
            <a:schemeClr val="lt2">
              <a:alpha val="62000"/>
            </a:schemeClr>
          </a:solidFill>
        </p:spPr>
      </p:sp>
      <p:sp>
        <p:nvSpPr>
          <p:cNvPr id="4" name="TextBox 4"/>
          <p:cNvSpPr txBox="1"/>
          <p:nvPr/>
        </p:nvSpPr>
        <p:spPr>
          <a:xfrm>
            <a:off x="803244" y="2440590"/>
            <a:ext cx="2923285" cy="1657050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项目实现了电商后台管理系统的核心功能，包括商品管理、用户管理等，满足了商家的基本需求。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4297692" y="2152001"/>
            <a:ext cx="3517339" cy="2234228"/>
          </a:xfrm>
          <a:prstGeom prst="roundRect">
            <a:avLst>
              <a:gd name="adj" fmla="val 7233"/>
            </a:avLst>
          </a:prstGeom>
          <a:solidFill>
            <a:schemeClr val="lt2">
              <a:alpha val="60000"/>
            </a:schemeClr>
          </a:solidFill>
        </p:spPr>
      </p:sp>
      <p:sp>
        <p:nvSpPr>
          <p:cNvPr id="7" name="TextBox 7"/>
          <p:cNvSpPr txBox="1"/>
          <p:nvPr/>
        </p:nvSpPr>
        <p:spPr>
          <a:xfrm>
            <a:off x="4594719" y="2440590"/>
            <a:ext cx="2923285" cy="1657050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项目采用了B/S架构，前后端分离的设计，使用了Vue.js、Node.js、MySQL等关键技术，确保了系统的高效运行。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8067842" y="2152001"/>
            <a:ext cx="3517339" cy="2234228"/>
          </a:xfrm>
          <a:prstGeom prst="roundRect">
            <a:avLst>
              <a:gd name="adj" fmla="val 7233"/>
            </a:avLst>
          </a:prstGeom>
          <a:solidFill>
            <a:schemeClr val="lt2">
              <a:alpha val="62000"/>
            </a:schemeClr>
          </a:solidFill>
        </p:spPr>
      </p:sp>
      <p:sp>
        <p:nvSpPr>
          <p:cNvPr id="9" name="TextBox 9"/>
          <p:cNvSpPr txBox="1"/>
          <p:nvPr/>
        </p:nvSpPr>
        <p:spPr>
          <a:xfrm>
            <a:off x="8364870" y="2440590"/>
            <a:ext cx="2923285" cy="1657050"/>
          </a:xfrm>
          <a:prstGeom prst="rect">
            <a:avLst/>
          </a:prstGeom>
        </p:spPr>
        <p:txBody>
          <a:bodyPr vert="horz" wrap="square" lIns="66008" tIns="33052" rIns="66008" bIns="33052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项目过程中，团队成员分工明确，协作紧密，使用了Git进行版本控制，确保了项目的顺利进行。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805147" y="1415965"/>
            <a:ext cx="412003" cy="412003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800" y="79486"/>
                </a:moveTo>
                <a:cubicBezTo>
                  <a:pt x="152800" y="79486"/>
                  <a:pt x="133750" y="38891"/>
                  <a:pt x="90888" y="38891"/>
                </a:cubicBezTo>
                <a:cubicBezTo>
                  <a:pt x="44053" y="38891"/>
                  <a:pt x="19450" y="78581"/>
                  <a:pt x="19450" y="118262"/>
                </a:cubicBezTo>
                <a:cubicBezTo>
                  <a:pt x="19450" y="184147"/>
                  <a:pt x="152800" y="265900"/>
                  <a:pt x="152800" y="265900"/>
                </a:cubicBezTo>
                <a:cubicBezTo>
                  <a:pt x="152800" y="265900"/>
                  <a:pt x="285350" y="184937"/>
                  <a:pt x="285350" y="118262"/>
                </a:cubicBezTo>
                <a:cubicBezTo>
                  <a:pt x="285350" y="77781"/>
                  <a:pt x="259956" y="38891"/>
                  <a:pt x="214713" y="38891"/>
                </a:cubicBezTo>
                <a:cubicBezTo>
                  <a:pt x="169469" y="38891"/>
                  <a:pt x="152800" y="79486"/>
                  <a:pt x="152800" y="79486"/>
                </a:cubicBez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11" name="TextBox 11"/>
          <p:cNvSpPr txBox="1"/>
          <p:nvPr/>
        </p:nvSpPr>
        <p:spPr>
          <a:xfrm>
            <a:off x="1281812" y="1382323"/>
            <a:ext cx="2242676" cy="89487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ts val="375"/>
              </a:spcBef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项目概况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4552293" y="1398405"/>
            <a:ext cx="351873" cy="351873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67640" y="0"/>
                </a:moveTo>
                <a:lnTo>
                  <a:pt x="182880" y="0"/>
                </a:lnTo>
                <a:lnTo>
                  <a:pt x="182880" y="45720"/>
                </a:lnTo>
                <a:lnTo>
                  <a:pt x="228600" y="152400"/>
                </a:lnTo>
                <a:lnTo>
                  <a:pt x="228600" y="274320"/>
                </a:lnTo>
                <a:cubicBezTo>
                  <a:pt x="228600" y="291151"/>
                  <a:pt x="214951" y="304800"/>
                  <a:pt x="198120" y="304800"/>
                </a:cubicBezTo>
                <a:lnTo>
                  <a:pt x="198120" y="304800"/>
                </a:lnTo>
                <a:lnTo>
                  <a:pt x="76200" y="304800"/>
                </a:lnTo>
                <a:cubicBezTo>
                  <a:pt x="59436" y="304800"/>
                  <a:pt x="40996" y="291998"/>
                  <a:pt x="35052" y="276149"/>
                </a:cubicBezTo>
                <a:lnTo>
                  <a:pt x="0" y="182880"/>
                </a:lnTo>
                <a:lnTo>
                  <a:pt x="0" y="152400"/>
                </a:lnTo>
                <a:cubicBezTo>
                  <a:pt x="0" y="135569"/>
                  <a:pt x="13649" y="121920"/>
                  <a:pt x="30480" y="121920"/>
                </a:cubicBezTo>
                <a:lnTo>
                  <a:pt x="30480" y="121920"/>
                </a:lnTo>
                <a:lnTo>
                  <a:pt x="137160" y="121920"/>
                </a:lnTo>
                <a:lnTo>
                  <a:pt x="137160" y="30480"/>
                </a:lnTo>
                <a:cubicBezTo>
                  <a:pt x="137160" y="13649"/>
                  <a:pt x="150809" y="0"/>
                  <a:pt x="167640" y="0"/>
                </a:cubicBezTo>
                <a:lnTo>
                  <a:pt x="167640" y="0"/>
                </a:lnTo>
                <a:close/>
              </a:path>
              <a:path w="304800" h="304800">
                <a:moveTo>
                  <a:pt x="259080" y="152400"/>
                </a:moveTo>
                <a:lnTo>
                  <a:pt x="304800" y="152400"/>
                </a:lnTo>
                <a:lnTo>
                  <a:pt x="304800" y="304800"/>
                </a:lnTo>
                <a:lnTo>
                  <a:pt x="259080" y="304800"/>
                </a:lnTo>
                <a:lnTo>
                  <a:pt x="259080" y="152400"/>
                </a:ln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13" name="Freeform 13"/>
          <p:cNvSpPr/>
          <p:nvPr/>
        </p:nvSpPr>
        <p:spPr>
          <a:xfrm>
            <a:off x="8331346" y="1446030"/>
            <a:ext cx="351873" cy="351873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04800" y="180975"/>
                </a:moveTo>
                <a:lnTo>
                  <a:pt x="247650" y="123825"/>
                </a:lnTo>
                <a:lnTo>
                  <a:pt x="247650" y="38100"/>
                </a:lnTo>
                <a:lnTo>
                  <a:pt x="209550" y="38100"/>
                </a:lnTo>
                <a:lnTo>
                  <a:pt x="209550" y="85725"/>
                </a:lnTo>
                <a:lnTo>
                  <a:pt x="152400" y="28575"/>
                </a:lnTo>
                <a:lnTo>
                  <a:pt x="0" y="180975"/>
                </a:lnTo>
                <a:lnTo>
                  <a:pt x="0" y="190500"/>
                </a:lnTo>
                <a:lnTo>
                  <a:pt x="38100" y="190500"/>
                </a:lnTo>
                <a:lnTo>
                  <a:pt x="38100" y="285750"/>
                </a:lnTo>
                <a:lnTo>
                  <a:pt x="133350" y="285750"/>
                </a:lnTo>
                <a:lnTo>
                  <a:pt x="133350" y="228600"/>
                </a:lnTo>
                <a:lnTo>
                  <a:pt x="171450" y="228600"/>
                </a:lnTo>
                <a:lnTo>
                  <a:pt x="171450" y="285750"/>
                </a:lnTo>
                <a:lnTo>
                  <a:pt x="266700" y="285750"/>
                </a:lnTo>
                <a:lnTo>
                  <a:pt x="266700" y="190500"/>
                </a:lnTo>
                <a:lnTo>
                  <a:pt x="304800" y="190500"/>
                </a:lnTo>
              </a:path>
            </a:pathLst>
          </a:custGeom>
          <a:solidFill>
            <a:schemeClr val="accent1">
              <a:alpha val="100000"/>
            </a:schemeClr>
          </a:solidFill>
        </p:spPr>
      </p:sp>
      <p:sp>
        <p:nvSpPr>
          <p:cNvPr id="14" name="TextBox 14"/>
          <p:cNvSpPr txBox="1"/>
          <p:nvPr/>
        </p:nvSpPr>
        <p:spPr>
          <a:xfrm>
            <a:off x="4917338" y="1382323"/>
            <a:ext cx="2242676" cy="89487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ts val="375"/>
              </a:spcBef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技术亮点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8705896" y="1382323"/>
            <a:ext cx="2242676" cy="894877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Autofit/>
          </a:bodyPr>
          <a:lstStyle/>
          <a:p>
            <a:pPr algn="l">
              <a:lnSpc>
                <a:spcPct val="100000"/>
              </a:lnSpc>
              <a:spcBef>
                <a:spcPts val="375"/>
              </a:spcBef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团队协作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改进方向与未来展望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" name="AutoShape 3"/>
          <p:cNvSpPr/>
          <p:nvPr/>
        </p:nvSpPr>
        <p:spPr>
          <a:xfrm>
            <a:off x="537512" y="1664304"/>
            <a:ext cx="638131" cy="638131"/>
          </a:xfrm>
          <a:prstGeom prst="ellipse">
            <a:avLst/>
          </a:prstGeom>
          <a:solidFill>
            <a:schemeClr val="accent1">
              <a:alpha val="20000"/>
            </a:schemeClr>
          </a:solidFill>
        </p:spPr>
      </p:sp>
      <p:sp>
        <p:nvSpPr>
          <p:cNvPr id="4" name="TextBox 4"/>
          <p:cNvSpPr txBox="1"/>
          <p:nvPr/>
        </p:nvSpPr>
        <p:spPr>
          <a:xfrm>
            <a:off x="1300882" y="1463721"/>
            <a:ext cx="6886575" cy="765904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功能扩展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300882" y="1998589"/>
            <a:ext cx="6891292" cy="1083679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未来可增加更多数据分析功能和便利功能，如高级数据分析、订单追踪等，进一步提升商家的运营效率。</a:t>
            </a:r>
            <a:endParaRPr lang="en-US" sz="135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537512" y="3384629"/>
            <a:ext cx="638131" cy="638131"/>
          </a:xfrm>
          <a:prstGeom prst="ellipse">
            <a:avLst/>
          </a:prstGeom>
          <a:solidFill>
            <a:schemeClr val="accent1">
              <a:alpha val="20000"/>
            </a:schemeClr>
          </a:solidFill>
        </p:spPr>
      </p:sp>
      <p:sp>
        <p:nvSpPr>
          <p:cNvPr id="7" name="TextBox 7"/>
          <p:cNvSpPr txBox="1"/>
          <p:nvPr/>
        </p:nvSpPr>
        <p:spPr>
          <a:xfrm>
            <a:off x="1300882" y="3182098"/>
            <a:ext cx="6886575" cy="769800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语言支持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537512" y="5104954"/>
            <a:ext cx="638131" cy="638131"/>
          </a:xfrm>
          <a:prstGeom prst="ellipse">
            <a:avLst/>
          </a:prstGeom>
          <a:solidFill>
            <a:schemeClr val="accent1">
              <a:alpha val="20000"/>
            </a:schemeClr>
          </a:solidFill>
        </p:spPr>
      </p:sp>
      <p:sp>
        <p:nvSpPr>
          <p:cNvPr id="9" name="TextBox 9"/>
          <p:cNvSpPr txBox="1"/>
          <p:nvPr/>
        </p:nvSpPr>
        <p:spPr>
          <a:xfrm>
            <a:off x="1300882" y="4920230"/>
            <a:ext cx="6886575" cy="734184"/>
          </a:xfrm>
          <a:prstGeom prst="rect">
            <a:avLst/>
          </a:prstGeom>
        </p:spPr>
        <p:txBody>
          <a:bodyPr vert="horz" wrap="square" lIns="123825" tIns="123825" rIns="57150" bIns="123825" rtlCol="0" anchor="b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技术升级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300882" y="3741456"/>
            <a:ext cx="6891292" cy="1074439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为支持更多语言，可进一步优化国际化模块，确保系统能够应对更广泛的用户群体，提升用户体验。</a:t>
            </a:r>
            <a:endParaRPr lang="en-US" sz="135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300882" y="5424019"/>
            <a:ext cx="6891292" cy="1092920"/>
          </a:xfrm>
          <a:prstGeom prst="rect">
            <a:avLst/>
          </a:prstGeom>
        </p:spPr>
        <p:txBody>
          <a:bodyPr vert="horz" wrap="square" lIns="123825" tIns="123825" rIns="57150" bIns="123825" rtlCol="0" anchor="t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随着技术的不断进步，可考虑引入更先进的技术框架和工具，如使用更先进的数据库技术、引入AI智能分析等。</a:t>
            </a:r>
            <a:endParaRPr lang="en-US" sz="135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cxnSp>
        <p:nvCxnSpPr>
          <p:cNvPr id="13" name="Connector 13"/>
          <p:cNvCxnSpPr/>
          <p:nvPr/>
        </p:nvCxnSpPr>
        <p:spPr>
          <a:xfrm>
            <a:off x="856577" y="2403263"/>
            <a:ext cx="0" cy="896335"/>
          </a:xfrm>
          <a:prstGeom prst="line">
            <a:avLst/>
          </a:prstGeom>
          <a:ln w="19050">
            <a:solidFill>
              <a:schemeClr val="accent1"/>
            </a:solidFill>
            <a:prstDash val="solid"/>
            <a:headEnd type="none"/>
            <a:tailEnd type="non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Connector 14"/>
          <p:cNvCxnSpPr/>
          <p:nvPr/>
        </p:nvCxnSpPr>
        <p:spPr>
          <a:xfrm>
            <a:off x="856577" y="4124852"/>
            <a:ext cx="0" cy="896335"/>
          </a:xfrm>
          <a:prstGeom prst="line">
            <a:avLst/>
          </a:prstGeom>
          <a:ln w="19050">
            <a:solidFill>
              <a:schemeClr val="accent1"/>
            </a:solidFill>
            <a:prstDash val="solid"/>
            <a:headEnd type="none"/>
            <a:tailEnd type="non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TextBox 15"/>
          <p:cNvSpPr txBox="1"/>
          <p:nvPr/>
        </p:nvSpPr>
        <p:spPr>
          <a:xfrm>
            <a:off x="688937" y="1685237"/>
            <a:ext cx="335280" cy="59626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300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endParaRPr lang="en-US" sz="300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588925" y="3405562"/>
            <a:ext cx="535305" cy="59626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300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endParaRPr lang="en-US" sz="300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588925" y="5125887"/>
            <a:ext cx="535305" cy="596265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</a:pPr>
            <a:r>
              <a:rPr lang="en-US" sz="3000">
                <a:solidFill>
                  <a:schemeClr val="accent1">
                    <a:alpha val="100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endParaRPr lang="en-US" sz="3000">
              <a:solidFill>
                <a:schemeClr val="accent1">
                  <a:alpha val="100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>
            <p:custDataLst>
              <p:tags r:id="rId2"/>
            </p:custDataLst>
          </p:nvPr>
        </p:nvSpPr>
        <p:spPr>
          <a:xfrm>
            <a:off x="2589139" y="4907596"/>
            <a:ext cx="8609341" cy="1478267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</p:spPr>
      </p:sp>
      <p:sp>
        <p:nvSpPr>
          <p:cNvPr id="3" name="AutoShape 3"/>
          <p:cNvSpPr/>
          <p:nvPr>
            <p:custDataLst>
              <p:tags r:id="rId3"/>
            </p:custDataLst>
          </p:nvPr>
        </p:nvSpPr>
        <p:spPr>
          <a:xfrm>
            <a:off x="965148" y="3145225"/>
            <a:ext cx="8609341" cy="1478267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</p:spPr>
      </p:sp>
      <p:sp>
        <p:nvSpPr>
          <p:cNvPr id="4" name="AutoShape 4"/>
          <p:cNvSpPr/>
          <p:nvPr>
            <p:custDataLst>
              <p:tags r:id="rId4"/>
            </p:custDataLst>
          </p:nvPr>
        </p:nvSpPr>
        <p:spPr>
          <a:xfrm>
            <a:off x="2493889" y="1358958"/>
            <a:ext cx="8609341" cy="1478267"/>
          </a:xfrm>
          <a:prstGeom prst="roundRect">
            <a:avLst>
              <a:gd name="adj" fmla="val 16667"/>
            </a:avLst>
          </a:prstGeom>
          <a:solidFill>
            <a:schemeClr val="lt2">
              <a:alpha val="100000"/>
            </a:schemeClr>
          </a:solidFill>
        </p:spPr>
      </p:sp>
      <p:sp>
        <p:nvSpPr>
          <p:cNvPr id="5" name="TextBox 5"/>
          <p:cNvSpPr txBox="1"/>
          <p:nvPr>
            <p:custDataLst>
              <p:tags r:id="rId5"/>
            </p:custDataLst>
          </p:nvPr>
        </p:nvSpPr>
        <p:spPr>
          <a:xfrm>
            <a:off x="3283333" y="1796843"/>
            <a:ext cx="7497178" cy="972854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团队成员间需保持紧密沟通，确保信息畅通，通过有效的团队协作，可以迅速解决开发过程中遇到的问题。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pic>
        <p:nvPicPr>
          <p:cNvPr id="8" name="Picture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t="6329" b="6329"/>
          <a:stretch>
            <a:fillRect/>
          </a:stretch>
        </p:blipFill>
        <p:spPr>
          <a:xfrm>
            <a:off x="1113196" y="4824531"/>
            <a:ext cx="1926336" cy="1682496"/>
          </a:xfrm>
          <a:prstGeom prst="hexagon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团队协同开发心得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0" name="TextBox 10"/>
          <p:cNvSpPr txBox="1"/>
          <p:nvPr>
            <p:custDataLst>
              <p:tags r:id="rId8"/>
            </p:custDataLst>
          </p:nvPr>
        </p:nvSpPr>
        <p:spPr>
          <a:xfrm>
            <a:off x="3273808" y="1404023"/>
            <a:ext cx="6148089" cy="44997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团队协作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1" name="TextBox 11"/>
          <p:cNvSpPr txBox="1"/>
          <p:nvPr>
            <p:custDataLst>
              <p:tags r:id="rId9"/>
            </p:custDataLst>
          </p:nvPr>
        </p:nvSpPr>
        <p:spPr>
          <a:xfrm>
            <a:off x="1530470" y="3566057"/>
            <a:ext cx="7497178" cy="972854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在项目过程中，团队成员各自发挥专业所长，实现了技能互补，共同推动项目向前发展。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2" name="TextBox 12"/>
          <p:cNvSpPr txBox="1"/>
          <p:nvPr>
            <p:custDataLst>
              <p:tags r:id="rId10"/>
            </p:custDataLst>
          </p:nvPr>
        </p:nvSpPr>
        <p:spPr>
          <a:xfrm>
            <a:off x="1520945" y="3173238"/>
            <a:ext cx="6148089" cy="44997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技能互补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3" name="TextBox 13"/>
          <p:cNvSpPr txBox="1"/>
          <p:nvPr>
            <p:custDataLst>
              <p:tags r:id="rId11"/>
            </p:custDataLst>
          </p:nvPr>
        </p:nvSpPr>
        <p:spPr>
          <a:xfrm>
            <a:off x="3325984" y="5352046"/>
            <a:ext cx="7497178" cy="972854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150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在项目中，团队成员深刻认识到技术更新迭代的迅速性，因此始终保持学习态度，不断提升自己的技术能力。</a:t>
            </a:r>
            <a:endParaRPr lang="en-US" sz="150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4" name="TextBox 14"/>
          <p:cNvSpPr txBox="1"/>
          <p:nvPr>
            <p:custDataLst>
              <p:tags r:id="rId12"/>
            </p:custDataLst>
          </p:nvPr>
        </p:nvSpPr>
        <p:spPr>
          <a:xfrm>
            <a:off x="3316459" y="4959226"/>
            <a:ext cx="6148089" cy="449970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77000"/>
              </a:lnSpc>
            </a:pPr>
            <a:r>
              <a:rPr lang="en-US" sz="20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持续学习</a:t>
            </a:r>
            <a:endParaRPr lang="en-US" sz="20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t="-47" b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0018" name="Picture 2"/>
          <p:cNvPicPr>
            <a:picLocks noChangeAspect="1"/>
          </p:cNvPicPr>
          <p:nvPr/>
        </p:nvPicPr>
        <p:blipFill>
          <a:blip r:embed="rId2"/>
          <a:srcRect l="3725" t="12244" r="6078" b="11692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/>
            <a:ahLst/>
            <a:cxnLst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400019" name="Auto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100000"/>
                </a:srgbClr>
              </a:gs>
              <a:gs pos="100000">
                <a:srgbClr val="FDF3F1">
                  <a:alpha val="0"/>
                </a:srgbClr>
              </a:gs>
            </a:gsLst>
            <a:lin ang="0"/>
          </a:gradFill>
        </p:spPr>
      </p:sp>
      <p:grpSp>
        <p:nvGrpSpPr>
          <p:cNvPr id="2400046" name="Group 4"/>
          <p:cNvGrpSpPr/>
          <p:nvPr/>
        </p:nvGrpSpPr>
        <p:grpSpPr>
          <a:xfrm rot="0">
            <a:off x="691610" y="391097"/>
            <a:ext cx="1281589" cy="211835"/>
            <a:chOff x="691610" y="391097"/>
            <a:chExt cx="1281589" cy="211835"/>
          </a:xfrm>
          <a:solidFill>
            <a:srgbClr val="E72525">
              <a:alpha val="100000"/>
            </a:srgbClr>
          </a:solidFill>
        </p:grpSpPr>
        <p:sp>
          <p:nvSpPr>
            <p:cNvPr id="2400047" name="Freeform 5"/>
            <p:cNvSpPr/>
            <p:nvPr/>
          </p:nvSpPr>
          <p:spPr>
            <a:xfrm>
              <a:off x="691610" y="392049"/>
              <a:ext cx="685324" cy="198882"/>
            </a:xfrm>
            <a:custGeom>
              <a:avLst/>
              <a:gdLst/>
              <a:ahLst/>
              <a:cxnLst/>
              <a:rect l="l" t="t" r="r" b="b"/>
              <a:pathLst>
                <a:path w="1209618" h="351072">
                  <a:moveTo>
                    <a:pt x="1058313" y="58007"/>
                  </a:moveTo>
                  <a:cubicBezTo>
                    <a:pt x="1032873" y="58302"/>
                    <a:pt x="1012863" y="68573"/>
                    <a:pt x="998285" y="88818"/>
                  </a:cubicBezTo>
                  <a:cubicBezTo>
                    <a:pt x="983707" y="109064"/>
                    <a:pt x="976274" y="137513"/>
                    <a:pt x="975989" y="174164"/>
                  </a:cubicBezTo>
                  <a:cubicBezTo>
                    <a:pt x="976274" y="210711"/>
                    <a:pt x="983706" y="239483"/>
                    <a:pt x="998285" y="260482"/>
                  </a:cubicBezTo>
                  <a:cubicBezTo>
                    <a:pt x="1012863" y="281480"/>
                    <a:pt x="1032873" y="292189"/>
                    <a:pt x="1058313" y="292608"/>
                  </a:cubicBezTo>
                  <a:cubicBezTo>
                    <a:pt x="1083754" y="292189"/>
                    <a:pt x="1103764" y="281480"/>
                    <a:pt x="1118342" y="260482"/>
                  </a:cubicBezTo>
                  <a:cubicBezTo>
                    <a:pt x="1132920" y="239483"/>
                    <a:pt x="1140352" y="210711"/>
                    <a:pt x="1140638" y="174164"/>
                  </a:cubicBezTo>
                  <a:cubicBezTo>
                    <a:pt x="1140352" y="137513"/>
                    <a:pt x="1132920" y="109064"/>
                    <a:pt x="1118342" y="88818"/>
                  </a:cubicBezTo>
                  <a:cubicBezTo>
                    <a:pt x="1103764" y="68573"/>
                    <a:pt x="1083754" y="58302"/>
                    <a:pt x="1058313" y="58007"/>
                  </a:cubicBezTo>
                  <a:close/>
                </a:path>
                <a:path w="1209618" h="351072">
                  <a:moveTo>
                    <a:pt x="382038" y="58007"/>
                  </a:moveTo>
                  <a:cubicBezTo>
                    <a:pt x="356598" y="58302"/>
                    <a:pt x="336588" y="68573"/>
                    <a:pt x="322010" y="88818"/>
                  </a:cubicBezTo>
                  <a:cubicBezTo>
                    <a:pt x="307431" y="109064"/>
                    <a:pt x="299999" y="137513"/>
                    <a:pt x="299714" y="174164"/>
                  </a:cubicBezTo>
                  <a:cubicBezTo>
                    <a:pt x="299999" y="210711"/>
                    <a:pt x="307431" y="239483"/>
                    <a:pt x="322010" y="260482"/>
                  </a:cubicBezTo>
                  <a:cubicBezTo>
                    <a:pt x="336588" y="281480"/>
                    <a:pt x="356598" y="292189"/>
                    <a:pt x="382038" y="292608"/>
                  </a:cubicBezTo>
                  <a:cubicBezTo>
                    <a:pt x="407479" y="292189"/>
                    <a:pt x="427489" y="281480"/>
                    <a:pt x="442067" y="260482"/>
                  </a:cubicBezTo>
                  <a:cubicBezTo>
                    <a:pt x="456645" y="239483"/>
                    <a:pt x="464077" y="210711"/>
                    <a:pt x="464363" y="174164"/>
                  </a:cubicBezTo>
                  <a:cubicBezTo>
                    <a:pt x="464077" y="137513"/>
                    <a:pt x="456645" y="109064"/>
                    <a:pt x="442067" y="88818"/>
                  </a:cubicBezTo>
                  <a:cubicBezTo>
                    <a:pt x="427489" y="68573"/>
                    <a:pt x="407479" y="58302"/>
                    <a:pt x="382038" y="58007"/>
                  </a:cubicBezTo>
                  <a:close/>
                </a:path>
                <a:path w="1209618" h="351072">
                  <a:moveTo>
                    <a:pt x="0" y="6401"/>
                  </a:moveTo>
                  <a:lnTo>
                    <a:pt x="67608" y="6401"/>
                  </a:lnTo>
                  <a:lnTo>
                    <a:pt x="67608" y="288036"/>
                  </a:lnTo>
                  <a:lnTo>
                    <a:pt x="204768" y="288036"/>
                  </a:lnTo>
                  <a:lnTo>
                    <a:pt x="204768" y="344672"/>
                  </a:lnTo>
                  <a:lnTo>
                    <a:pt x="0" y="344672"/>
                  </a:lnTo>
                  <a:close/>
                </a:path>
                <a:path w="1209618" h="351072">
                  <a:moveTo>
                    <a:pt x="1058313" y="0"/>
                  </a:moveTo>
                  <a:cubicBezTo>
                    <a:pt x="1103833" y="397"/>
                    <a:pt x="1140254" y="15705"/>
                    <a:pt x="1167578" y="45924"/>
                  </a:cubicBezTo>
                  <a:cubicBezTo>
                    <a:pt x="1194902" y="76143"/>
                    <a:pt x="1208916" y="118890"/>
                    <a:pt x="1209618" y="174164"/>
                  </a:cubicBezTo>
                  <a:cubicBezTo>
                    <a:pt x="1208916" y="229553"/>
                    <a:pt x="1194902" y="272757"/>
                    <a:pt x="1167578" y="303776"/>
                  </a:cubicBezTo>
                  <a:cubicBezTo>
                    <a:pt x="1140254" y="334795"/>
                    <a:pt x="1103833" y="350561"/>
                    <a:pt x="1058313" y="351072"/>
                  </a:cubicBezTo>
                  <a:cubicBezTo>
                    <a:pt x="1012794" y="350561"/>
                    <a:pt x="976373" y="334795"/>
                    <a:pt x="949048" y="303776"/>
                  </a:cubicBezTo>
                  <a:cubicBezTo>
                    <a:pt x="921724" y="272757"/>
                    <a:pt x="907711" y="229553"/>
                    <a:pt x="907008" y="174164"/>
                  </a:cubicBezTo>
                  <a:cubicBezTo>
                    <a:pt x="907711" y="118689"/>
                    <a:pt x="921724" y="75886"/>
                    <a:pt x="949048" y="45752"/>
                  </a:cubicBezTo>
                  <a:cubicBezTo>
                    <a:pt x="976373" y="15619"/>
                    <a:pt x="1012794" y="368"/>
                    <a:pt x="1058313" y="0"/>
                  </a:cubicBezTo>
                  <a:close/>
                </a:path>
                <a:path w="1209618" h="351072">
                  <a:moveTo>
                    <a:pt x="745444" y="0"/>
                  </a:moveTo>
                  <a:cubicBezTo>
                    <a:pt x="769846" y="409"/>
                    <a:pt x="790668" y="4843"/>
                    <a:pt x="807908" y="13303"/>
                  </a:cubicBezTo>
                  <a:cubicBezTo>
                    <a:pt x="825149" y="21762"/>
                    <a:pt x="839216" y="31792"/>
                    <a:pt x="850111" y="43391"/>
                  </a:cubicBezTo>
                  <a:lnTo>
                    <a:pt x="814026" y="86369"/>
                  </a:lnTo>
                  <a:cubicBezTo>
                    <a:pt x="805985" y="78183"/>
                    <a:pt x="796711" y="71454"/>
                    <a:pt x="786204" y="66184"/>
                  </a:cubicBezTo>
                  <a:cubicBezTo>
                    <a:pt x="775697" y="60914"/>
                    <a:pt x="762873" y="58188"/>
                    <a:pt x="747731" y="58007"/>
                  </a:cubicBezTo>
                  <a:cubicBezTo>
                    <a:pt x="719135" y="58322"/>
                    <a:pt x="696171" y="68671"/>
                    <a:pt x="678838" y="89054"/>
                  </a:cubicBezTo>
                  <a:cubicBezTo>
                    <a:pt x="661505" y="109437"/>
                    <a:pt x="652605" y="137963"/>
                    <a:pt x="652139" y="174633"/>
                  </a:cubicBezTo>
                  <a:cubicBezTo>
                    <a:pt x="652167" y="211746"/>
                    <a:pt x="660572" y="240608"/>
                    <a:pt x="677352" y="261218"/>
                  </a:cubicBezTo>
                  <a:cubicBezTo>
                    <a:pt x="694132" y="281829"/>
                    <a:pt x="719116" y="292292"/>
                    <a:pt x="752305" y="292608"/>
                  </a:cubicBezTo>
                  <a:cubicBezTo>
                    <a:pt x="760681" y="292589"/>
                    <a:pt x="768628" y="291483"/>
                    <a:pt x="776146" y="289291"/>
                  </a:cubicBezTo>
                  <a:cubicBezTo>
                    <a:pt x="783664" y="287098"/>
                    <a:pt x="789896" y="283934"/>
                    <a:pt x="794842" y="279797"/>
                  </a:cubicBezTo>
                  <a:lnTo>
                    <a:pt x="794842" y="212998"/>
                  </a:lnTo>
                  <a:lnTo>
                    <a:pt x="734925" y="212998"/>
                  </a:lnTo>
                  <a:lnTo>
                    <a:pt x="734925" y="157734"/>
                  </a:lnTo>
                  <a:lnTo>
                    <a:pt x="855135" y="157734"/>
                  </a:lnTo>
                  <a:lnTo>
                    <a:pt x="855135" y="310421"/>
                  </a:lnTo>
                  <a:cubicBezTo>
                    <a:pt x="843517" y="321907"/>
                    <a:pt x="828270" y="331479"/>
                    <a:pt x="809392" y="339140"/>
                  </a:cubicBezTo>
                  <a:cubicBezTo>
                    <a:pt x="790514" y="346800"/>
                    <a:pt x="769198" y="350777"/>
                    <a:pt x="745444" y="351072"/>
                  </a:cubicBezTo>
                  <a:cubicBezTo>
                    <a:pt x="714355" y="351014"/>
                    <a:pt x="686642" y="344330"/>
                    <a:pt x="662308" y="331020"/>
                  </a:cubicBezTo>
                  <a:cubicBezTo>
                    <a:pt x="637973" y="317710"/>
                    <a:pt x="618771" y="298126"/>
                    <a:pt x="604701" y="272266"/>
                  </a:cubicBezTo>
                  <a:cubicBezTo>
                    <a:pt x="590632" y="246407"/>
                    <a:pt x="583451" y="214624"/>
                    <a:pt x="583159" y="176917"/>
                  </a:cubicBezTo>
                  <a:cubicBezTo>
                    <a:pt x="583493" y="139602"/>
                    <a:pt x="590844" y="107781"/>
                    <a:pt x="605210" y="81453"/>
                  </a:cubicBezTo>
                  <a:cubicBezTo>
                    <a:pt x="619575" y="55126"/>
                    <a:pt x="638947" y="34998"/>
                    <a:pt x="663324" y="21069"/>
                  </a:cubicBezTo>
                  <a:cubicBezTo>
                    <a:pt x="687701" y="7141"/>
                    <a:pt x="715075" y="117"/>
                    <a:pt x="745444" y="0"/>
                  </a:cubicBezTo>
                  <a:close/>
                </a:path>
                <a:path w="1209618" h="351072">
                  <a:moveTo>
                    <a:pt x="382038" y="0"/>
                  </a:moveTo>
                  <a:cubicBezTo>
                    <a:pt x="427557" y="397"/>
                    <a:pt x="463979" y="15705"/>
                    <a:pt x="491303" y="45924"/>
                  </a:cubicBezTo>
                  <a:cubicBezTo>
                    <a:pt x="518627" y="76143"/>
                    <a:pt x="532641" y="118890"/>
                    <a:pt x="533343" y="174164"/>
                  </a:cubicBezTo>
                  <a:cubicBezTo>
                    <a:pt x="532641" y="229553"/>
                    <a:pt x="518627" y="272757"/>
                    <a:pt x="491303" y="303776"/>
                  </a:cubicBezTo>
                  <a:cubicBezTo>
                    <a:pt x="463979" y="334795"/>
                    <a:pt x="427557" y="350561"/>
                    <a:pt x="382038" y="351072"/>
                  </a:cubicBezTo>
                  <a:cubicBezTo>
                    <a:pt x="336519" y="350561"/>
                    <a:pt x="300098" y="334795"/>
                    <a:pt x="272773" y="303776"/>
                  </a:cubicBezTo>
                  <a:cubicBezTo>
                    <a:pt x="245449" y="272757"/>
                    <a:pt x="231436" y="229553"/>
                    <a:pt x="230733" y="174164"/>
                  </a:cubicBezTo>
                  <a:cubicBezTo>
                    <a:pt x="231436" y="118689"/>
                    <a:pt x="245449" y="75886"/>
                    <a:pt x="272773" y="45752"/>
                  </a:cubicBezTo>
                  <a:cubicBezTo>
                    <a:pt x="300098" y="15619"/>
                    <a:pt x="336519" y="368"/>
                    <a:pt x="382038" y="0"/>
                  </a:cubicBezTo>
                </a:path>
              </a:pathLst>
            </a:custGeom>
            <a:solidFill>
              <a:srgbClr val="E72525">
                <a:alpha val="100000"/>
              </a:srgbClr>
            </a:solidFill>
          </p:spPr>
        </p:sp>
        <p:sp>
          <p:nvSpPr>
            <p:cNvPr id="2400048" name="Freeform 6"/>
            <p:cNvSpPr/>
            <p:nvPr/>
          </p:nvSpPr>
          <p:spPr>
            <a:xfrm>
              <a:off x="1409700" y="391097"/>
              <a:ext cx="504634" cy="118872"/>
            </a:xfrm>
            <a:custGeom>
              <a:avLst/>
              <a:gdLst/>
              <a:ahLst/>
              <a:cxnLst/>
              <a:rect l="l" t="t" r="r" b="b"/>
              <a:pathLst>
                <a:path w="890625" h="209851">
                  <a:moveTo>
                    <a:pt x="707060" y="134416"/>
                  </a:moveTo>
                  <a:lnTo>
                    <a:pt x="726033" y="140817"/>
                  </a:lnTo>
                  <a:cubicBezTo>
                    <a:pt x="723762" y="150352"/>
                    <a:pt x="720876" y="160315"/>
                    <a:pt x="717375" y="170707"/>
                  </a:cubicBezTo>
                  <a:cubicBezTo>
                    <a:pt x="713875" y="181098"/>
                    <a:pt x="709674" y="190262"/>
                    <a:pt x="704774" y="198196"/>
                  </a:cubicBezTo>
                  <a:lnTo>
                    <a:pt x="685571" y="188137"/>
                  </a:lnTo>
                  <a:cubicBezTo>
                    <a:pt x="690510" y="180913"/>
                    <a:pt x="694806" y="172445"/>
                    <a:pt x="698458" y="162734"/>
                  </a:cubicBezTo>
                  <a:cubicBezTo>
                    <a:pt x="702111" y="153024"/>
                    <a:pt x="704978" y="143584"/>
                    <a:pt x="707060" y="134416"/>
                  </a:cubicBezTo>
                  <a:close/>
                </a:path>
                <a:path w="890625" h="209851">
                  <a:moveTo>
                    <a:pt x="735635" y="132359"/>
                  </a:moveTo>
                  <a:lnTo>
                    <a:pt x="756666" y="132359"/>
                  </a:lnTo>
                  <a:lnTo>
                    <a:pt x="756666" y="179222"/>
                  </a:lnTo>
                  <a:cubicBezTo>
                    <a:pt x="756490" y="182675"/>
                    <a:pt x="757471" y="184970"/>
                    <a:pt x="759609" y="186109"/>
                  </a:cubicBezTo>
                  <a:cubicBezTo>
                    <a:pt x="761747" y="187247"/>
                    <a:pt x="766100" y="187771"/>
                    <a:pt x="772668" y="187680"/>
                  </a:cubicBezTo>
                  <a:lnTo>
                    <a:pt x="817702" y="187680"/>
                  </a:lnTo>
                  <a:cubicBezTo>
                    <a:pt x="823236" y="188009"/>
                    <a:pt x="826970" y="186437"/>
                    <a:pt x="828903" y="182965"/>
                  </a:cubicBezTo>
                  <a:cubicBezTo>
                    <a:pt x="830837" y="179494"/>
                    <a:pt x="832056" y="172150"/>
                    <a:pt x="832561" y="160934"/>
                  </a:cubicBezTo>
                  <a:cubicBezTo>
                    <a:pt x="835004" y="162682"/>
                    <a:pt x="838062" y="164273"/>
                    <a:pt x="841734" y="165706"/>
                  </a:cubicBezTo>
                  <a:cubicBezTo>
                    <a:pt x="845405" y="167140"/>
                    <a:pt x="848749" y="168216"/>
                    <a:pt x="851763" y="168935"/>
                  </a:cubicBezTo>
                  <a:cubicBezTo>
                    <a:pt x="850573" y="183708"/>
                    <a:pt x="847696" y="193767"/>
                    <a:pt x="843134" y="199110"/>
                  </a:cubicBezTo>
                  <a:cubicBezTo>
                    <a:pt x="838571" y="204454"/>
                    <a:pt x="830551" y="206968"/>
                    <a:pt x="819074" y="206654"/>
                  </a:cubicBezTo>
                  <a:lnTo>
                    <a:pt x="771296" y="206654"/>
                  </a:lnTo>
                  <a:cubicBezTo>
                    <a:pt x="757409" y="206845"/>
                    <a:pt x="747922" y="204978"/>
                    <a:pt x="742835" y="201053"/>
                  </a:cubicBezTo>
                  <a:cubicBezTo>
                    <a:pt x="737749" y="197129"/>
                    <a:pt x="735349" y="190004"/>
                    <a:pt x="735635" y="179679"/>
                  </a:cubicBezTo>
                  <a:close/>
                </a:path>
                <a:path w="890625" h="209851">
                  <a:moveTo>
                    <a:pt x="861136" y="132130"/>
                  </a:moveTo>
                  <a:cubicBezTo>
                    <a:pt x="866608" y="141736"/>
                    <a:pt x="872123" y="151957"/>
                    <a:pt x="877681" y="162791"/>
                  </a:cubicBezTo>
                  <a:cubicBezTo>
                    <a:pt x="883239" y="173626"/>
                    <a:pt x="887554" y="182989"/>
                    <a:pt x="890625" y="190881"/>
                  </a:cubicBezTo>
                  <a:lnTo>
                    <a:pt x="869823" y="199339"/>
                  </a:lnTo>
                  <a:cubicBezTo>
                    <a:pt x="867118" y="191219"/>
                    <a:pt x="863155" y="181627"/>
                    <a:pt x="857936" y="170564"/>
                  </a:cubicBezTo>
                  <a:cubicBezTo>
                    <a:pt x="852716" y="159501"/>
                    <a:pt x="847382" y="149052"/>
                    <a:pt x="841934" y="139217"/>
                  </a:cubicBezTo>
                  <a:close/>
                </a:path>
                <a:path w="890625" h="209851">
                  <a:moveTo>
                    <a:pt x="272948" y="113371"/>
                  </a:moveTo>
                  <a:lnTo>
                    <a:pt x="272948" y="150661"/>
                  </a:lnTo>
                  <a:lnTo>
                    <a:pt x="339242" y="150661"/>
                  </a:lnTo>
                  <a:lnTo>
                    <a:pt x="339242" y="113371"/>
                  </a:lnTo>
                  <a:close/>
                </a:path>
                <a:path w="890625" h="209851">
                  <a:moveTo>
                    <a:pt x="555269" y="113157"/>
                  </a:moveTo>
                  <a:lnTo>
                    <a:pt x="574472" y="117729"/>
                  </a:lnTo>
                  <a:cubicBezTo>
                    <a:pt x="571071" y="131083"/>
                    <a:pt x="566728" y="143980"/>
                    <a:pt x="561441" y="156419"/>
                  </a:cubicBezTo>
                  <a:cubicBezTo>
                    <a:pt x="556155" y="168859"/>
                    <a:pt x="550440" y="179584"/>
                    <a:pt x="544296" y="188595"/>
                  </a:cubicBezTo>
                  <a:cubicBezTo>
                    <a:pt x="542291" y="186885"/>
                    <a:pt x="539615" y="184932"/>
                    <a:pt x="536267" y="182737"/>
                  </a:cubicBezTo>
                  <a:cubicBezTo>
                    <a:pt x="532919" y="180541"/>
                    <a:pt x="529956" y="178760"/>
                    <a:pt x="527380" y="177393"/>
                  </a:cubicBezTo>
                  <a:cubicBezTo>
                    <a:pt x="533485" y="169302"/>
                    <a:pt x="538934" y="159596"/>
                    <a:pt x="543725" y="148275"/>
                  </a:cubicBezTo>
                  <a:cubicBezTo>
                    <a:pt x="548516" y="136955"/>
                    <a:pt x="552364" y="125249"/>
                    <a:pt x="555269" y="113157"/>
                  </a:cubicBezTo>
                  <a:close/>
                </a:path>
                <a:path w="890625" h="209851">
                  <a:moveTo>
                    <a:pt x="640080" y="112471"/>
                  </a:moveTo>
                  <a:cubicBezTo>
                    <a:pt x="645480" y="124039"/>
                    <a:pt x="650452" y="136164"/>
                    <a:pt x="654996" y="148847"/>
                  </a:cubicBezTo>
                  <a:cubicBezTo>
                    <a:pt x="659539" y="161529"/>
                    <a:pt x="662797" y="172569"/>
                    <a:pt x="664769" y="181965"/>
                  </a:cubicBezTo>
                  <a:lnTo>
                    <a:pt x="645338" y="189280"/>
                  </a:lnTo>
                  <a:cubicBezTo>
                    <a:pt x="643718" y="179755"/>
                    <a:pt x="640785" y="168516"/>
                    <a:pt x="636536" y="155562"/>
                  </a:cubicBezTo>
                  <a:cubicBezTo>
                    <a:pt x="632288" y="142608"/>
                    <a:pt x="627526" y="130225"/>
                    <a:pt x="622249" y="118414"/>
                  </a:cubicBezTo>
                  <a:close/>
                </a:path>
                <a:path w="890625" h="209851">
                  <a:moveTo>
                    <a:pt x="774497" y="107442"/>
                  </a:moveTo>
                  <a:cubicBezTo>
                    <a:pt x="783860" y="112671"/>
                    <a:pt x="793308" y="118729"/>
                    <a:pt x="802843" y="125615"/>
                  </a:cubicBezTo>
                  <a:cubicBezTo>
                    <a:pt x="812377" y="132502"/>
                    <a:pt x="819998" y="139017"/>
                    <a:pt x="825703" y="145161"/>
                  </a:cubicBezTo>
                  <a:lnTo>
                    <a:pt x="809930" y="159105"/>
                  </a:lnTo>
                  <a:cubicBezTo>
                    <a:pt x="804691" y="153057"/>
                    <a:pt x="797452" y="146466"/>
                    <a:pt x="788213" y="139331"/>
                  </a:cubicBezTo>
                  <a:cubicBezTo>
                    <a:pt x="778973" y="132197"/>
                    <a:pt x="769677" y="125834"/>
                    <a:pt x="760323" y="120243"/>
                  </a:cubicBezTo>
                  <a:close/>
                </a:path>
                <a:path w="890625" h="209851">
                  <a:moveTo>
                    <a:pt x="252374" y="95112"/>
                  </a:moveTo>
                  <a:lnTo>
                    <a:pt x="360045" y="95112"/>
                  </a:lnTo>
                  <a:lnTo>
                    <a:pt x="360045" y="169149"/>
                  </a:lnTo>
                  <a:lnTo>
                    <a:pt x="272948" y="169149"/>
                  </a:lnTo>
                  <a:lnTo>
                    <a:pt x="272948" y="185851"/>
                  </a:lnTo>
                  <a:lnTo>
                    <a:pt x="252374" y="185851"/>
                  </a:lnTo>
                  <a:close/>
                </a:path>
                <a:path w="890625" h="209851">
                  <a:moveTo>
                    <a:pt x="542010" y="69951"/>
                  </a:moveTo>
                  <a:lnTo>
                    <a:pt x="663397" y="69951"/>
                  </a:lnTo>
                  <a:lnTo>
                    <a:pt x="663397" y="89839"/>
                  </a:lnTo>
                  <a:lnTo>
                    <a:pt x="610362" y="89839"/>
                  </a:lnTo>
                  <a:lnTo>
                    <a:pt x="610362" y="183794"/>
                  </a:lnTo>
                  <a:cubicBezTo>
                    <a:pt x="610428" y="189357"/>
                    <a:pt x="609781" y="193833"/>
                    <a:pt x="608419" y="197224"/>
                  </a:cubicBezTo>
                  <a:cubicBezTo>
                    <a:pt x="607057" y="200615"/>
                    <a:pt x="604580" y="203149"/>
                    <a:pt x="600989" y="204825"/>
                  </a:cubicBezTo>
                  <a:cubicBezTo>
                    <a:pt x="597365" y="206597"/>
                    <a:pt x="592783" y="207740"/>
                    <a:pt x="587245" y="208254"/>
                  </a:cubicBezTo>
                  <a:cubicBezTo>
                    <a:pt x="581706" y="208769"/>
                    <a:pt x="575010" y="208997"/>
                    <a:pt x="567156" y="208940"/>
                  </a:cubicBezTo>
                  <a:cubicBezTo>
                    <a:pt x="566775" y="205725"/>
                    <a:pt x="565994" y="202096"/>
                    <a:pt x="564813" y="198053"/>
                  </a:cubicBezTo>
                  <a:cubicBezTo>
                    <a:pt x="563632" y="194010"/>
                    <a:pt x="562280" y="190323"/>
                    <a:pt x="560756" y="186994"/>
                  </a:cubicBezTo>
                  <a:cubicBezTo>
                    <a:pt x="566261" y="187218"/>
                    <a:pt x="571195" y="187342"/>
                    <a:pt x="575557" y="187366"/>
                  </a:cubicBezTo>
                  <a:cubicBezTo>
                    <a:pt x="579920" y="187390"/>
                    <a:pt x="582911" y="187342"/>
                    <a:pt x="584530" y="187223"/>
                  </a:cubicBezTo>
                  <a:cubicBezTo>
                    <a:pt x="586102" y="187247"/>
                    <a:pt x="587187" y="186971"/>
                    <a:pt x="587787" y="186394"/>
                  </a:cubicBezTo>
                  <a:cubicBezTo>
                    <a:pt x="588388" y="185818"/>
                    <a:pt x="588673" y="184799"/>
                    <a:pt x="588645" y="183337"/>
                  </a:cubicBezTo>
                  <a:lnTo>
                    <a:pt x="588645" y="89839"/>
                  </a:lnTo>
                  <a:lnTo>
                    <a:pt x="542010" y="89839"/>
                  </a:lnTo>
                  <a:close/>
                </a:path>
                <a:path w="890625" h="209851">
                  <a:moveTo>
                    <a:pt x="92126" y="68351"/>
                  </a:moveTo>
                  <a:lnTo>
                    <a:pt x="115214" y="78181"/>
                  </a:lnTo>
                  <a:cubicBezTo>
                    <a:pt x="106327" y="94997"/>
                    <a:pt x="96669" y="111199"/>
                    <a:pt x="86239" y="126787"/>
                  </a:cubicBezTo>
                  <a:cubicBezTo>
                    <a:pt x="75809" y="142375"/>
                    <a:pt x="65122" y="156576"/>
                    <a:pt x="54178" y="169392"/>
                  </a:cubicBezTo>
                  <a:lnTo>
                    <a:pt x="150419" y="163677"/>
                  </a:lnTo>
                  <a:cubicBezTo>
                    <a:pt x="146399" y="157691"/>
                    <a:pt x="142322" y="151776"/>
                    <a:pt x="138188" y="145932"/>
                  </a:cubicBezTo>
                  <a:cubicBezTo>
                    <a:pt x="134055" y="140089"/>
                    <a:pt x="129978" y="134574"/>
                    <a:pt x="125958" y="129387"/>
                  </a:cubicBezTo>
                  <a:lnTo>
                    <a:pt x="146304" y="120243"/>
                  </a:lnTo>
                  <a:cubicBezTo>
                    <a:pt x="152868" y="128512"/>
                    <a:pt x="159500" y="137273"/>
                    <a:pt x="166200" y="146524"/>
                  </a:cubicBezTo>
                  <a:cubicBezTo>
                    <a:pt x="172900" y="155775"/>
                    <a:pt x="179143" y="164823"/>
                    <a:pt x="184929" y="173668"/>
                  </a:cubicBezTo>
                  <a:cubicBezTo>
                    <a:pt x="190714" y="182513"/>
                    <a:pt x="195518" y="190460"/>
                    <a:pt x="199339" y="197510"/>
                  </a:cubicBezTo>
                  <a:lnTo>
                    <a:pt x="178308" y="209169"/>
                  </a:lnTo>
                  <a:cubicBezTo>
                    <a:pt x="176474" y="205478"/>
                    <a:pt x="174312" y="201430"/>
                    <a:pt x="171821" y="197024"/>
                  </a:cubicBezTo>
                  <a:cubicBezTo>
                    <a:pt x="169330" y="192619"/>
                    <a:pt x="166540" y="188057"/>
                    <a:pt x="163449" y="183337"/>
                  </a:cubicBezTo>
                  <a:cubicBezTo>
                    <a:pt x="134955" y="185479"/>
                    <a:pt x="112032" y="187209"/>
                    <a:pt x="94679" y="188527"/>
                  </a:cubicBezTo>
                  <a:cubicBezTo>
                    <a:pt x="77327" y="189844"/>
                    <a:pt x="64026" y="190924"/>
                    <a:pt x="54778" y="191767"/>
                  </a:cubicBezTo>
                  <a:cubicBezTo>
                    <a:pt x="45530" y="192609"/>
                    <a:pt x="38816" y="193389"/>
                    <a:pt x="34636" y="194106"/>
                  </a:cubicBezTo>
                  <a:cubicBezTo>
                    <a:pt x="30457" y="194823"/>
                    <a:pt x="27293" y="195653"/>
                    <a:pt x="25146" y="196596"/>
                  </a:cubicBezTo>
                  <a:cubicBezTo>
                    <a:pt x="24393" y="194053"/>
                    <a:pt x="23212" y="190509"/>
                    <a:pt x="21602" y="185966"/>
                  </a:cubicBezTo>
                  <a:cubicBezTo>
                    <a:pt x="19993" y="181422"/>
                    <a:pt x="18354" y="177422"/>
                    <a:pt x="16688" y="173964"/>
                  </a:cubicBezTo>
                  <a:cubicBezTo>
                    <a:pt x="19936" y="173145"/>
                    <a:pt x="23212" y="171183"/>
                    <a:pt x="26517" y="168078"/>
                  </a:cubicBezTo>
                  <a:cubicBezTo>
                    <a:pt x="29823" y="164973"/>
                    <a:pt x="33556" y="160839"/>
                    <a:pt x="37719" y="155676"/>
                  </a:cubicBezTo>
                  <a:cubicBezTo>
                    <a:pt x="40943" y="152130"/>
                    <a:pt x="45696" y="145887"/>
                    <a:pt x="51977" y="136948"/>
                  </a:cubicBezTo>
                  <a:cubicBezTo>
                    <a:pt x="58257" y="128009"/>
                    <a:pt x="65008" y="117533"/>
                    <a:pt x="72229" y="105520"/>
                  </a:cubicBezTo>
                  <a:cubicBezTo>
                    <a:pt x="79450" y="93507"/>
                    <a:pt x="86082" y="81117"/>
                    <a:pt x="92126" y="68351"/>
                  </a:cubicBezTo>
                  <a:close/>
                </a:path>
                <a:path w="890625" h="209851">
                  <a:moveTo>
                    <a:pt x="239115" y="55107"/>
                  </a:moveTo>
                  <a:lnTo>
                    <a:pt x="374218" y="55107"/>
                  </a:lnTo>
                  <a:lnTo>
                    <a:pt x="374218" y="73823"/>
                  </a:lnTo>
                  <a:lnTo>
                    <a:pt x="239115" y="73823"/>
                  </a:lnTo>
                  <a:close/>
                </a:path>
                <a:path w="890625" h="209851">
                  <a:moveTo>
                    <a:pt x="552069" y="16002"/>
                  </a:moveTo>
                  <a:lnTo>
                    <a:pt x="651053" y="16002"/>
                  </a:lnTo>
                  <a:lnTo>
                    <a:pt x="651053" y="35890"/>
                  </a:lnTo>
                  <a:lnTo>
                    <a:pt x="552069" y="35890"/>
                  </a:lnTo>
                  <a:close/>
                </a:path>
                <a:path w="890625" h="209851">
                  <a:moveTo>
                    <a:pt x="237287" y="14187"/>
                  </a:moveTo>
                  <a:lnTo>
                    <a:pt x="420624" y="14187"/>
                  </a:lnTo>
                  <a:lnTo>
                    <a:pt x="420624" y="180589"/>
                  </a:lnTo>
                  <a:cubicBezTo>
                    <a:pt x="420686" y="187278"/>
                    <a:pt x="419876" y="192537"/>
                    <a:pt x="418195" y="196367"/>
                  </a:cubicBezTo>
                  <a:cubicBezTo>
                    <a:pt x="416514" y="200196"/>
                    <a:pt x="413590" y="202939"/>
                    <a:pt x="409422" y="204597"/>
                  </a:cubicBezTo>
                  <a:cubicBezTo>
                    <a:pt x="405093" y="206483"/>
                    <a:pt x="399350" y="207683"/>
                    <a:pt x="392192" y="208197"/>
                  </a:cubicBezTo>
                  <a:cubicBezTo>
                    <a:pt x="385034" y="208711"/>
                    <a:pt x="376375" y="208883"/>
                    <a:pt x="366217" y="208711"/>
                  </a:cubicBezTo>
                  <a:cubicBezTo>
                    <a:pt x="365698" y="205435"/>
                    <a:pt x="364736" y="201587"/>
                    <a:pt x="363331" y="197167"/>
                  </a:cubicBezTo>
                  <a:cubicBezTo>
                    <a:pt x="361926" y="192748"/>
                    <a:pt x="360450" y="188899"/>
                    <a:pt x="358902" y="185623"/>
                  </a:cubicBezTo>
                  <a:cubicBezTo>
                    <a:pt x="366460" y="185956"/>
                    <a:pt x="373461" y="186147"/>
                    <a:pt x="379904" y="186194"/>
                  </a:cubicBezTo>
                  <a:cubicBezTo>
                    <a:pt x="386348" y="186242"/>
                    <a:pt x="390777" y="186204"/>
                    <a:pt x="393192" y="186080"/>
                  </a:cubicBezTo>
                  <a:cubicBezTo>
                    <a:pt x="395330" y="186013"/>
                    <a:pt x="396826" y="185575"/>
                    <a:pt x="397678" y="184765"/>
                  </a:cubicBezTo>
                  <a:cubicBezTo>
                    <a:pt x="398530" y="183954"/>
                    <a:pt x="398940" y="182486"/>
                    <a:pt x="398907" y="180360"/>
                  </a:cubicBezTo>
                  <a:lnTo>
                    <a:pt x="398907" y="34504"/>
                  </a:lnTo>
                  <a:lnTo>
                    <a:pt x="237287" y="34504"/>
                  </a:lnTo>
                  <a:close/>
                </a:path>
                <a:path w="890625" h="209851">
                  <a:moveTo>
                    <a:pt x="60122" y="6172"/>
                  </a:moveTo>
                  <a:lnTo>
                    <a:pt x="83210" y="12344"/>
                  </a:lnTo>
                  <a:cubicBezTo>
                    <a:pt x="75590" y="31084"/>
                    <a:pt x="66198" y="48639"/>
                    <a:pt x="55035" y="65008"/>
                  </a:cubicBezTo>
                  <a:cubicBezTo>
                    <a:pt x="43872" y="81376"/>
                    <a:pt x="32080" y="95216"/>
                    <a:pt x="19659" y="106527"/>
                  </a:cubicBezTo>
                  <a:cubicBezTo>
                    <a:pt x="17383" y="104217"/>
                    <a:pt x="14278" y="101579"/>
                    <a:pt x="10344" y="98612"/>
                  </a:cubicBezTo>
                  <a:cubicBezTo>
                    <a:pt x="6410" y="95645"/>
                    <a:pt x="2962" y="93178"/>
                    <a:pt x="0" y="91211"/>
                  </a:cubicBezTo>
                  <a:cubicBezTo>
                    <a:pt x="12606" y="81138"/>
                    <a:pt x="24141" y="68651"/>
                    <a:pt x="34604" y="53749"/>
                  </a:cubicBezTo>
                  <a:cubicBezTo>
                    <a:pt x="45067" y="38847"/>
                    <a:pt x="53573" y="22988"/>
                    <a:pt x="60122" y="6172"/>
                  </a:cubicBezTo>
                  <a:close/>
                </a:path>
                <a:path w="890625" h="209851">
                  <a:moveTo>
                    <a:pt x="142418" y="4343"/>
                  </a:moveTo>
                  <a:cubicBezTo>
                    <a:pt x="147334" y="14379"/>
                    <a:pt x="153427" y="24609"/>
                    <a:pt x="160697" y="35035"/>
                  </a:cubicBezTo>
                  <a:cubicBezTo>
                    <a:pt x="167967" y="45460"/>
                    <a:pt x="175720" y="55301"/>
                    <a:pt x="183955" y="64558"/>
                  </a:cubicBezTo>
                  <a:cubicBezTo>
                    <a:pt x="192190" y="73815"/>
                    <a:pt x="200214" y="81709"/>
                    <a:pt x="208026" y="88239"/>
                  </a:cubicBezTo>
                  <a:cubicBezTo>
                    <a:pt x="205149" y="90544"/>
                    <a:pt x="202044" y="93421"/>
                    <a:pt x="198710" y="96869"/>
                  </a:cubicBezTo>
                  <a:cubicBezTo>
                    <a:pt x="195377" y="100317"/>
                    <a:pt x="192614" y="103536"/>
                    <a:pt x="190424" y="106527"/>
                  </a:cubicBezTo>
                  <a:cubicBezTo>
                    <a:pt x="182552" y="98868"/>
                    <a:pt x="174419" y="89904"/>
                    <a:pt x="166023" y="79637"/>
                  </a:cubicBezTo>
                  <a:cubicBezTo>
                    <a:pt x="157627" y="69370"/>
                    <a:pt x="149561" y="58493"/>
                    <a:pt x="141825" y="47007"/>
                  </a:cubicBezTo>
                  <a:cubicBezTo>
                    <a:pt x="134089" y="35520"/>
                    <a:pt x="127276" y="24118"/>
                    <a:pt x="121386" y="12801"/>
                  </a:cubicBezTo>
                  <a:close/>
                </a:path>
                <a:path w="890625" h="209851">
                  <a:moveTo>
                    <a:pt x="777011" y="228"/>
                  </a:moveTo>
                  <a:lnTo>
                    <a:pt x="799185" y="228"/>
                  </a:lnTo>
                  <a:lnTo>
                    <a:pt x="799185" y="30861"/>
                  </a:lnTo>
                  <a:lnTo>
                    <a:pt x="889711" y="30861"/>
                  </a:lnTo>
                  <a:lnTo>
                    <a:pt x="889711" y="50977"/>
                  </a:lnTo>
                  <a:lnTo>
                    <a:pt x="799185" y="50977"/>
                  </a:lnTo>
                  <a:lnTo>
                    <a:pt x="799185" y="85267"/>
                  </a:lnTo>
                  <a:lnTo>
                    <a:pt x="875995" y="85267"/>
                  </a:lnTo>
                  <a:lnTo>
                    <a:pt x="875995" y="105156"/>
                  </a:lnTo>
                  <a:lnTo>
                    <a:pt x="702488" y="105156"/>
                  </a:lnTo>
                  <a:lnTo>
                    <a:pt x="702488" y="85267"/>
                  </a:lnTo>
                  <a:lnTo>
                    <a:pt x="777011" y="85267"/>
                  </a:lnTo>
                  <a:lnTo>
                    <a:pt x="777011" y="50977"/>
                  </a:lnTo>
                  <a:lnTo>
                    <a:pt x="687857" y="50977"/>
                  </a:lnTo>
                  <a:lnTo>
                    <a:pt x="687857" y="30861"/>
                  </a:lnTo>
                  <a:lnTo>
                    <a:pt x="777011" y="30861"/>
                  </a:lnTo>
                  <a:close/>
                </a:path>
                <a:path w="890625" h="209851">
                  <a:moveTo>
                    <a:pt x="489661" y="0"/>
                  </a:moveTo>
                  <a:lnTo>
                    <a:pt x="510692" y="0"/>
                  </a:lnTo>
                  <a:lnTo>
                    <a:pt x="510692" y="46634"/>
                  </a:lnTo>
                  <a:lnTo>
                    <a:pt x="538810" y="46634"/>
                  </a:lnTo>
                  <a:lnTo>
                    <a:pt x="538810" y="66294"/>
                  </a:lnTo>
                  <a:lnTo>
                    <a:pt x="510692" y="66294"/>
                  </a:lnTo>
                  <a:lnTo>
                    <a:pt x="510692" y="71780"/>
                  </a:lnTo>
                  <a:cubicBezTo>
                    <a:pt x="513152" y="74512"/>
                    <a:pt x="516488" y="78446"/>
                    <a:pt x="520700" y="83583"/>
                  </a:cubicBezTo>
                  <a:cubicBezTo>
                    <a:pt x="524912" y="88719"/>
                    <a:pt x="528959" y="93754"/>
                    <a:pt x="532841" y="98687"/>
                  </a:cubicBezTo>
                  <a:cubicBezTo>
                    <a:pt x="536723" y="103620"/>
                    <a:pt x="539398" y="107148"/>
                    <a:pt x="540867" y="109270"/>
                  </a:cubicBezTo>
                  <a:lnTo>
                    <a:pt x="528980" y="126187"/>
                  </a:lnTo>
                  <a:cubicBezTo>
                    <a:pt x="527147" y="122486"/>
                    <a:pt x="524527" y="117886"/>
                    <a:pt x="521122" y="112385"/>
                  </a:cubicBezTo>
                  <a:cubicBezTo>
                    <a:pt x="517717" y="106884"/>
                    <a:pt x="514240" y="101427"/>
                    <a:pt x="510692" y="96012"/>
                  </a:cubicBezTo>
                  <a:lnTo>
                    <a:pt x="510692" y="209854"/>
                  </a:lnTo>
                  <a:lnTo>
                    <a:pt x="489661" y="209854"/>
                  </a:lnTo>
                  <a:lnTo>
                    <a:pt x="489661" y="104927"/>
                  </a:lnTo>
                  <a:cubicBezTo>
                    <a:pt x="485965" y="116148"/>
                    <a:pt x="481812" y="126682"/>
                    <a:pt x="477202" y="136531"/>
                  </a:cubicBezTo>
                  <a:cubicBezTo>
                    <a:pt x="472592" y="146380"/>
                    <a:pt x="467753" y="154743"/>
                    <a:pt x="462686" y="161620"/>
                  </a:cubicBezTo>
                  <a:cubicBezTo>
                    <a:pt x="461548" y="158600"/>
                    <a:pt x="459881" y="155152"/>
                    <a:pt x="457686" y="151276"/>
                  </a:cubicBezTo>
                  <a:cubicBezTo>
                    <a:pt x="455490" y="147399"/>
                    <a:pt x="453423" y="144065"/>
                    <a:pt x="451485" y="141274"/>
                  </a:cubicBezTo>
                  <a:cubicBezTo>
                    <a:pt x="458467" y="132435"/>
                    <a:pt x="464963" y="121196"/>
                    <a:pt x="470973" y="107556"/>
                  </a:cubicBezTo>
                  <a:cubicBezTo>
                    <a:pt x="476983" y="93916"/>
                    <a:pt x="481765" y="80162"/>
                    <a:pt x="485318" y="66294"/>
                  </a:cubicBezTo>
                  <a:lnTo>
                    <a:pt x="456514" y="66294"/>
                  </a:lnTo>
                  <a:lnTo>
                    <a:pt x="456514" y="46634"/>
                  </a:lnTo>
                  <a:lnTo>
                    <a:pt x="489661" y="46634"/>
                  </a:lnTo>
                </a:path>
              </a:pathLst>
            </a:custGeom>
            <a:solidFill>
              <a:srgbClr val="E72525">
                <a:alpha val="100000"/>
              </a:srgbClr>
            </a:solidFill>
          </p:spPr>
        </p:sp>
        <p:sp>
          <p:nvSpPr>
            <p:cNvPr id="2400049" name="Freeform 7"/>
            <p:cNvSpPr/>
            <p:nvPr/>
          </p:nvSpPr>
          <p:spPr>
            <a:xfrm>
              <a:off x="1409700" y="535305"/>
              <a:ext cx="563499" cy="67627"/>
            </a:xfrm>
            <a:custGeom>
              <a:avLst/>
              <a:gdLst/>
              <a:ahLst/>
              <a:cxnLst/>
              <a:rect l="l" t="t" r="r" b="b"/>
              <a:pathLst>
                <a:path w="994586" h="119312">
                  <a:moveTo>
                    <a:pt x="885165" y="91654"/>
                  </a:moveTo>
                  <a:cubicBezTo>
                    <a:pt x="883290" y="93037"/>
                    <a:pt x="881923" y="94505"/>
                    <a:pt x="881063" y="96058"/>
                  </a:cubicBezTo>
                  <a:cubicBezTo>
                    <a:pt x="880203" y="97612"/>
                    <a:pt x="879779" y="99194"/>
                    <a:pt x="879790" y="100805"/>
                  </a:cubicBezTo>
                  <a:cubicBezTo>
                    <a:pt x="879840" y="103918"/>
                    <a:pt x="881341" y="106329"/>
                    <a:pt x="884293" y="108040"/>
                  </a:cubicBezTo>
                  <a:cubicBezTo>
                    <a:pt x="887245" y="109751"/>
                    <a:pt x="891347" y="110619"/>
                    <a:pt x="896600" y="110643"/>
                  </a:cubicBezTo>
                  <a:cubicBezTo>
                    <a:pt x="902164" y="110540"/>
                    <a:pt x="906586" y="109401"/>
                    <a:pt x="909864" y="107225"/>
                  </a:cubicBezTo>
                  <a:cubicBezTo>
                    <a:pt x="913142" y="105049"/>
                    <a:pt x="914819" y="102452"/>
                    <a:pt x="914895" y="99432"/>
                  </a:cubicBezTo>
                  <a:cubicBezTo>
                    <a:pt x="914883" y="96844"/>
                    <a:pt x="913878" y="95042"/>
                    <a:pt x="911879" y="94027"/>
                  </a:cubicBezTo>
                  <a:cubicBezTo>
                    <a:pt x="909880" y="93012"/>
                    <a:pt x="906960" y="92526"/>
                    <a:pt x="903117" y="92569"/>
                  </a:cubicBezTo>
                  <a:lnTo>
                    <a:pt x="893626" y="92569"/>
                  </a:lnTo>
                  <a:cubicBezTo>
                    <a:pt x="892137" y="92566"/>
                    <a:pt x="890683" y="92486"/>
                    <a:pt x="889266" y="92326"/>
                  </a:cubicBezTo>
                  <a:cubicBezTo>
                    <a:pt x="887849" y="92167"/>
                    <a:pt x="886482" y="91943"/>
                    <a:pt x="885165" y="91654"/>
                  </a:cubicBezTo>
                  <a:close/>
                </a:path>
                <a:path w="994586" h="119312">
                  <a:moveTo>
                    <a:pt x="573747" y="59429"/>
                  </a:moveTo>
                  <a:cubicBezTo>
                    <a:pt x="564553" y="60572"/>
                    <a:pt x="558067" y="62316"/>
                    <a:pt x="554291" y="64660"/>
                  </a:cubicBezTo>
                  <a:cubicBezTo>
                    <a:pt x="550515" y="67004"/>
                    <a:pt x="548690" y="69948"/>
                    <a:pt x="548816" y="73492"/>
                  </a:cubicBezTo>
                  <a:cubicBezTo>
                    <a:pt x="548875" y="76556"/>
                    <a:pt x="549814" y="78776"/>
                    <a:pt x="551632" y="80152"/>
                  </a:cubicBezTo>
                  <a:cubicBezTo>
                    <a:pt x="553450" y="81529"/>
                    <a:pt x="555790" y="82206"/>
                    <a:pt x="558651" y="82182"/>
                  </a:cubicBezTo>
                  <a:cubicBezTo>
                    <a:pt x="561360" y="82170"/>
                    <a:pt x="563919" y="81536"/>
                    <a:pt x="566328" y="80281"/>
                  </a:cubicBezTo>
                  <a:cubicBezTo>
                    <a:pt x="568737" y="79026"/>
                    <a:pt x="571210" y="77220"/>
                    <a:pt x="573747" y="74864"/>
                  </a:cubicBezTo>
                  <a:close/>
                </a:path>
                <a:path w="994586" h="119312">
                  <a:moveTo>
                    <a:pt x="491597" y="37591"/>
                  </a:moveTo>
                  <a:cubicBezTo>
                    <a:pt x="489157" y="37588"/>
                    <a:pt x="486718" y="38222"/>
                    <a:pt x="484278" y="39491"/>
                  </a:cubicBezTo>
                  <a:cubicBezTo>
                    <a:pt x="481839" y="40761"/>
                    <a:pt x="479285" y="42681"/>
                    <a:pt x="476616" y="45251"/>
                  </a:cubicBezTo>
                  <a:lnTo>
                    <a:pt x="476616" y="76010"/>
                  </a:lnTo>
                  <a:cubicBezTo>
                    <a:pt x="479096" y="78098"/>
                    <a:pt x="481512" y="79579"/>
                    <a:pt x="483864" y="80453"/>
                  </a:cubicBezTo>
                  <a:cubicBezTo>
                    <a:pt x="486215" y="81327"/>
                    <a:pt x="488374" y="81751"/>
                    <a:pt x="490339" y="81725"/>
                  </a:cubicBezTo>
                  <a:cubicBezTo>
                    <a:pt x="495009" y="81694"/>
                    <a:pt x="498820" y="79727"/>
                    <a:pt x="501774" y="75823"/>
                  </a:cubicBezTo>
                  <a:cubicBezTo>
                    <a:pt x="504729" y="71919"/>
                    <a:pt x="506253" y="66264"/>
                    <a:pt x="506349" y="58857"/>
                  </a:cubicBezTo>
                  <a:cubicBezTo>
                    <a:pt x="506391" y="52219"/>
                    <a:pt x="505248" y="47031"/>
                    <a:pt x="502918" y="43293"/>
                  </a:cubicBezTo>
                  <a:cubicBezTo>
                    <a:pt x="500588" y="39556"/>
                    <a:pt x="496814" y="37655"/>
                    <a:pt x="491597" y="37591"/>
                  </a:cubicBezTo>
                  <a:close/>
                </a:path>
                <a:path w="994586" h="119312">
                  <a:moveTo>
                    <a:pt x="964989" y="37476"/>
                  </a:moveTo>
                  <a:cubicBezTo>
                    <a:pt x="960020" y="37569"/>
                    <a:pt x="956122" y="39613"/>
                    <a:pt x="953297" y="43608"/>
                  </a:cubicBezTo>
                  <a:cubicBezTo>
                    <a:pt x="950471" y="47602"/>
                    <a:pt x="949032" y="52990"/>
                    <a:pt x="948980" y="59772"/>
                  </a:cubicBezTo>
                  <a:cubicBezTo>
                    <a:pt x="949032" y="66494"/>
                    <a:pt x="950471" y="71830"/>
                    <a:pt x="953297" y="75779"/>
                  </a:cubicBezTo>
                  <a:cubicBezTo>
                    <a:pt x="956122" y="79728"/>
                    <a:pt x="960020" y="81748"/>
                    <a:pt x="964989" y="81839"/>
                  </a:cubicBezTo>
                  <a:cubicBezTo>
                    <a:pt x="970014" y="81748"/>
                    <a:pt x="973944" y="79728"/>
                    <a:pt x="976782" y="75779"/>
                  </a:cubicBezTo>
                  <a:cubicBezTo>
                    <a:pt x="979619" y="71830"/>
                    <a:pt x="981063" y="66494"/>
                    <a:pt x="981113" y="59772"/>
                  </a:cubicBezTo>
                  <a:cubicBezTo>
                    <a:pt x="981063" y="52990"/>
                    <a:pt x="979619" y="47602"/>
                    <a:pt x="976782" y="43608"/>
                  </a:cubicBezTo>
                  <a:cubicBezTo>
                    <a:pt x="973944" y="39613"/>
                    <a:pt x="970014" y="37569"/>
                    <a:pt x="964989" y="37476"/>
                  </a:cubicBezTo>
                  <a:close/>
                </a:path>
                <a:path w="994586" h="119312">
                  <a:moveTo>
                    <a:pt x="831639" y="37476"/>
                  </a:moveTo>
                  <a:cubicBezTo>
                    <a:pt x="826670" y="37569"/>
                    <a:pt x="822772" y="39613"/>
                    <a:pt x="819947" y="43608"/>
                  </a:cubicBezTo>
                  <a:cubicBezTo>
                    <a:pt x="817121" y="47602"/>
                    <a:pt x="815682" y="52990"/>
                    <a:pt x="815630" y="59772"/>
                  </a:cubicBezTo>
                  <a:cubicBezTo>
                    <a:pt x="815682" y="66494"/>
                    <a:pt x="817121" y="71830"/>
                    <a:pt x="819947" y="75779"/>
                  </a:cubicBezTo>
                  <a:cubicBezTo>
                    <a:pt x="822772" y="79728"/>
                    <a:pt x="826670" y="81748"/>
                    <a:pt x="831639" y="81839"/>
                  </a:cubicBezTo>
                  <a:cubicBezTo>
                    <a:pt x="836663" y="81748"/>
                    <a:pt x="840594" y="79728"/>
                    <a:pt x="843432" y="75779"/>
                  </a:cubicBezTo>
                  <a:cubicBezTo>
                    <a:pt x="846269" y="71830"/>
                    <a:pt x="847713" y="66494"/>
                    <a:pt x="847763" y="59772"/>
                  </a:cubicBezTo>
                  <a:cubicBezTo>
                    <a:pt x="847713" y="52990"/>
                    <a:pt x="846269" y="47602"/>
                    <a:pt x="843432" y="43608"/>
                  </a:cubicBezTo>
                  <a:cubicBezTo>
                    <a:pt x="840594" y="39613"/>
                    <a:pt x="836663" y="37569"/>
                    <a:pt x="831639" y="37476"/>
                  </a:cubicBezTo>
                  <a:close/>
                </a:path>
                <a:path w="994586" h="119312">
                  <a:moveTo>
                    <a:pt x="317289" y="37476"/>
                  </a:moveTo>
                  <a:cubicBezTo>
                    <a:pt x="312320" y="37569"/>
                    <a:pt x="308422" y="39613"/>
                    <a:pt x="305597" y="43608"/>
                  </a:cubicBezTo>
                  <a:cubicBezTo>
                    <a:pt x="302771" y="47602"/>
                    <a:pt x="301332" y="52990"/>
                    <a:pt x="301280" y="59772"/>
                  </a:cubicBezTo>
                  <a:cubicBezTo>
                    <a:pt x="301332" y="66494"/>
                    <a:pt x="302771" y="71830"/>
                    <a:pt x="305597" y="75779"/>
                  </a:cubicBezTo>
                  <a:cubicBezTo>
                    <a:pt x="308422" y="79728"/>
                    <a:pt x="312320" y="81748"/>
                    <a:pt x="317289" y="81839"/>
                  </a:cubicBezTo>
                  <a:cubicBezTo>
                    <a:pt x="322313" y="81748"/>
                    <a:pt x="326244" y="79728"/>
                    <a:pt x="329082" y="75779"/>
                  </a:cubicBezTo>
                  <a:cubicBezTo>
                    <a:pt x="331919" y="71830"/>
                    <a:pt x="333363" y="66494"/>
                    <a:pt x="333413" y="59772"/>
                  </a:cubicBezTo>
                  <a:cubicBezTo>
                    <a:pt x="333363" y="52990"/>
                    <a:pt x="331919" y="47602"/>
                    <a:pt x="329082" y="43608"/>
                  </a:cubicBezTo>
                  <a:cubicBezTo>
                    <a:pt x="326244" y="39613"/>
                    <a:pt x="322313" y="37569"/>
                    <a:pt x="317289" y="37476"/>
                  </a:cubicBezTo>
                  <a:close/>
                </a:path>
                <a:path w="994586" h="119312">
                  <a:moveTo>
                    <a:pt x="164204" y="36905"/>
                  </a:moveTo>
                  <a:cubicBezTo>
                    <a:pt x="160159" y="36926"/>
                    <a:pt x="156642" y="38399"/>
                    <a:pt x="153655" y="41323"/>
                  </a:cubicBezTo>
                  <a:cubicBezTo>
                    <a:pt x="150667" y="44247"/>
                    <a:pt x="148809" y="48494"/>
                    <a:pt x="148080" y="54064"/>
                  </a:cubicBezTo>
                  <a:lnTo>
                    <a:pt x="178269" y="54064"/>
                  </a:lnTo>
                  <a:cubicBezTo>
                    <a:pt x="178255" y="48594"/>
                    <a:pt x="177054" y="44376"/>
                    <a:pt x="174667" y="41409"/>
                  </a:cubicBezTo>
                  <a:cubicBezTo>
                    <a:pt x="172280" y="38442"/>
                    <a:pt x="168792" y="36940"/>
                    <a:pt x="164204" y="36905"/>
                  </a:cubicBezTo>
                  <a:close/>
                </a:path>
                <a:path w="994586" h="119312">
                  <a:moveTo>
                    <a:pt x="895114" y="35876"/>
                  </a:moveTo>
                  <a:cubicBezTo>
                    <a:pt x="891716" y="35897"/>
                    <a:pt x="888905" y="37055"/>
                    <a:pt x="886679" y="39350"/>
                  </a:cubicBezTo>
                  <a:cubicBezTo>
                    <a:pt x="884454" y="41644"/>
                    <a:pt x="883301" y="44946"/>
                    <a:pt x="883220" y="49256"/>
                  </a:cubicBezTo>
                  <a:cubicBezTo>
                    <a:pt x="883308" y="53471"/>
                    <a:pt x="884475" y="56764"/>
                    <a:pt x="886722" y="59134"/>
                  </a:cubicBezTo>
                  <a:cubicBezTo>
                    <a:pt x="888969" y="61505"/>
                    <a:pt x="891766" y="62710"/>
                    <a:pt x="895114" y="62751"/>
                  </a:cubicBezTo>
                  <a:cubicBezTo>
                    <a:pt x="898461" y="62710"/>
                    <a:pt x="901259" y="61505"/>
                    <a:pt x="903506" y="59134"/>
                  </a:cubicBezTo>
                  <a:cubicBezTo>
                    <a:pt x="905752" y="56764"/>
                    <a:pt x="906920" y="53471"/>
                    <a:pt x="907008" y="49256"/>
                  </a:cubicBezTo>
                  <a:cubicBezTo>
                    <a:pt x="906927" y="44996"/>
                    <a:pt x="905774" y="41708"/>
                    <a:pt x="903548" y="39393"/>
                  </a:cubicBezTo>
                  <a:cubicBezTo>
                    <a:pt x="901323" y="37077"/>
                    <a:pt x="898511" y="35905"/>
                    <a:pt x="895114" y="35876"/>
                  </a:cubicBezTo>
                  <a:close/>
                </a:path>
                <a:path w="994586" h="119312">
                  <a:moveTo>
                    <a:pt x="664692" y="28232"/>
                  </a:moveTo>
                  <a:lnTo>
                    <a:pt x="678176" y="28232"/>
                  </a:lnTo>
                  <a:lnTo>
                    <a:pt x="689832" y="60579"/>
                  </a:lnTo>
                  <a:cubicBezTo>
                    <a:pt x="690749" y="63403"/>
                    <a:pt x="691687" y="66327"/>
                    <a:pt x="692646" y="69352"/>
                  </a:cubicBezTo>
                  <a:cubicBezTo>
                    <a:pt x="693605" y="72376"/>
                    <a:pt x="694572" y="75357"/>
                    <a:pt x="695546" y="78296"/>
                  </a:cubicBezTo>
                  <a:lnTo>
                    <a:pt x="696117" y="78296"/>
                  </a:lnTo>
                  <a:lnTo>
                    <a:pt x="701031" y="60579"/>
                  </a:lnTo>
                  <a:lnTo>
                    <a:pt x="711087" y="28232"/>
                  </a:lnTo>
                  <a:lnTo>
                    <a:pt x="723885" y="28232"/>
                  </a:lnTo>
                  <a:lnTo>
                    <a:pt x="700802" y="94869"/>
                  </a:lnTo>
                  <a:cubicBezTo>
                    <a:pt x="698448" y="101707"/>
                    <a:pt x="695358" y="107143"/>
                    <a:pt x="691532" y="111177"/>
                  </a:cubicBezTo>
                  <a:cubicBezTo>
                    <a:pt x="687706" y="115212"/>
                    <a:pt x="682531" y="117277"/>
                    <a:pt x="676005" y="117372"/>
                  </a:cubicBezTo>
                  <a:cubicBezTo>
                    <a:pt x="674412" y="117370"/>
                    <a:pt x="672970" y="117260"/>
                    <a:pt x="671677" y="117044"/>
                  </a:cubicBezTo>
                  <a:cubicBezTo>
                    <a:pt x="670384" y="116827"/>
                    <a:pt x="669199" y="116518"/>
                    <a:pt x="668120" y="116116"/>
                  </a:cubicBezTo>
                  <a:lnTo>
                    <a:pt x="670634" y="105842"/>
                  </a:lnTo>
                  <a:cubicBezTo>
                    <a:pt x="671225" y="106030"/>
                    <a:pt x="671929" y="106225"/>
                    <a:pt x="672748" y="106428"/>
                  </a:cubicBezTo>
                  <a:cubicBezTo>
                    <a:pt x="673567" y="106630"/>
                    <a:pt x="674386" y="106740"/>
                    <a:pt x="675205" y="106756"/>
                  </a:cubicBezTo>
                  <a:cubicBezTo>
                    <a:pt x="678610" y="106687"/>
                    <a:pt x="681371" y="105568"/>
                    <a:pt x="683490" y="103399"/>
                  </a:cubicBezTo>
                  <a:cubicBezTo>
                    <a:pt x="685609" y="101229"/>
                    <a:pt x="687228" y="98424"/>
                    <a:pt x="688347" y="94983"/>
                  </a:cubicBezTo>
                  <a:lnTo>
                    <a:pt x="689603" y="90640"/>
                  </a:lnTo>
                  <a:close/>
                </a:path>
                <a:path w="994586" h="119312">
                  <a:moveTo>
                    <a:pt x="964989" y="26632"/>
                  </a:moveTo>
                  <a:cubicBezTo>
                    <a:pt x="970250" y="26652"/>
                    <a:pt x="975112" y="27957"/>
                    <a:pt x="979574" y="30549"/>
                  </a:cubicBezTo>
                  <a:cubicBezTo>
                    <a:pt x="984036" y="33140"/>
                    <a:pt x="987634" y="36901"/>
                    <a:pt x="990369" y="41830"/>
                  </a:cubicBezTo>
                  <a:cubicBezTo>
                    <a:pt x="993103" y="46759"/>
                    <a:pt x="994508" y="52740"/>
                    <a:pt x="994586" y="59772"/>
                  </a:cubicBezTo>
                  <a:cubicBezTo>
                    <a:pt x="994508" y="66728"/>
                    <a:pt x="993103" y="72645"/>
                    <a:pt x="990369" y="77523"/>
                  </a:cubicBezTo>
                  <a:cubicBezTo>
                    <a:pt x="987634" y="82402"/>
                    <a:pt x="984036" y="86124"/>
                    <a:pt x="979574" y="88690"/>
                  </a:cubicBezTo>
                  <a:cubicBezTo>
                    <a:pt x="975112" y="91256"/>
                    <a:pt x="970250" y="92549"/>
                    <a:pt x="964989" y="92569"/>
                  </a:cubicBezTo>
                  <a:cubicBezTo>
                    <a:pt x="959728" y="92549"/>
                    <a:pt x="954866" y="91256"/>
                    <a:pt x="950404" y="88690"/>
                  </a:cubicBezTo>
                  <a:cubicBezTo>
                    <a:pt x="945942" y="86124"/>
                    <a:pt x="942344" y="82402"/>
                    <a:pt x="939610" y="77523"/>
                  </a:cubicBezTo>
                  <a:cubicBezTo>
                    <a:pt x="936876" y="72645"/>
                    <a:pt x="935470" y="66728"/>
                    <a:pt x="935393" y="59772"/>
                  </a:cubicBezTo>
                  <a:cubicBezTo>
                    <a:pt x="935470" y="52740"/>
                    <a:pt x="936876" y="46759"/>
                    <a:pt x="939610" y="41830"/>
                  </a:cubicBezTo>
                  <a:cubicBezTo>
                    <a:pt x="942344" y="36901"/>
                    <a:pt x="945942" y="33140"/>
                    <a:pt x="950404" y="30549"/>
                  </a:cubicBezTo>
                  <a:cubicBezTo>
                    <a:pt x="954866" y="27957"/>
                    <a:pt x="959728" y="26652"/>
                    <a:pt x="964989" y="26632"/>
                  </a:cubicBezTo>
                  <a:close/>
                </a:path>
                <a:path w="994586" h="119312">
                  <a:moveTo>
                    <a:pt x="895114" y="26632"/>
                  </a:moveTo>
                  <a:cubicBezTo>
                    <a:pt x="896896" y="26641"/>
                    <a:pt x="898564" y="26794"/>
                    <a:pt x="900117" y="27089"/>
                  </a:cubicBezTo>
                  <a:cubicBezTo>
                    <a:pt x="901671" y="27384"/>
                    <a:pt x="903053" y="27765"/>
                    <a:pt x="904263" y="28232"/>
                  </a:cubicBezTo>
                  <a:lnTo>
                    <a:pt x="926539" y="28232"/>
                  </a:lnTo>
                  <a:lnTo>
                    <a:pt x="926539" y="38048"/>
                  </a:lnTo>
                  <a:lnTo>
                    <a:pt x="914543" y="38048"/>
                  </a:lnTo>
                  <a:cubicBezTo>
                    <a:pt x="915763" y="39330"/>
                    <a:pt x="916747" y="40969"/>
                    <a:pt x="917497" y="42965"/>
                  </a:cubicBezTo>
                  <a:cubicBezTo>
                    <a:pt x="918246" y="44962"/>
                    <a:pt x="918631" y="47173"/>
                    <a:pt x="918653" y="49599"/>
                  </a:cubicBezTo>
                  <a:cubicBezTo>
                    <a:pt x="918494" y="56502"/>
                    <a:pt x="916214" y="61817"/>
                    <a:pt x="911814" y="65543"/>
                  </a:cubicBezTo>
                  <a:cubicBezTo>
                    <a:pt x="907415" y="69269"/>
                    <a:pt x="901848" y="71153"/>
                    <a:pt x="895114" y="71195"/>
                  </a:cubicBezTo>
                  <a:cubicBezTo>
                    <a:pt x="893668" y="71192"/>
                    <a:pt x="892186" y="71026"/>
                    <a:pt x="890668" y="70696"/>
                  </a:cubicBezTo>
                  <a:cubicBezTo>
                    <a:pt x="889150" y="70365"/>
                    <a:pt x="887697" y="69885"/>
                    <a:pt x="886308" y="69255"/>
                  </a:cubicBezTo>
                  <a:cubicBezTo>
                    <a:pt x="885264" y="70144"/>
                    <a:pt x="884435" y="71106"/>
                    <a:pt x="883820" y="72140"/>
                  </a:cubicBezTo>
                  <a:cubicBezTo>
                    <a:pt x="883205" y="73174"/>
                    <a:pt x="882891" y="74423"/>
                    <a:pt x="882877" y="75887"/>
                  </a:cubicBezTo>
                  <a:cubicBezTo>
                    <a:pt x="882815" y="77797"/>
                    <a:pt x="883568" y="79299"/>
                    <a:pt x="885135" y="80394"/>
                  </a:cubicBezTo>
                  <a:cubicBezTo>
                    <a:pt x="886703" y="81488"/>
                    <a:pt x="889457" y="82046"/>
                    <a:pt x="893398" y="82068"/>
                  </a:cubicBezTo>
                  <a:lnTo>
                    <a:pt x="904947" y="82068"/>
                  </a:lnTo>
                  <a:cubicBezTo>
                    <a:pt x="912390" y="82034"/>
                    <a:pt x="918017" y="83242"/>
                    <a:pt x="921829" y="85693"/>
                  </a:cubicBezTo>
                  <a:cubicBezTo>
                    <a:pt x="925641" y="88143"/>
                    <a:pt x="927554" y="92037"/>
                    <a:pt x="927568" y="97373"/>
                  </a:cubicBezTo>
                  <a:cubicBezTo>
                    <a:pt x="927454" y="103592"/>
                    <a:pt x="924485" y="108765"/>
                    <a:pt x="918659" y="112891"/>
                  </a:cubicBezTo>
                  <a:cubicBezTo>
                    <a:pt x="912833" y="117017"/>
                    <a:pt x="904832" y="119159"/>
                    <a:pt x="894656" y="119315"/>
                  </a:cubicBezTo>
                  <a:cubicBezTo>
                    <a:pt x="886967" y="119311"/>
                    <a:pt x="880738" y="117922"/>
                    <a:pt x="875969" y="115148"/>
                  </a:cubicBezTo>
                  <a:cubicBezTo>
                    <a:pt x="871201" y="112374"/>
                    <a:pt x="868746" y="108241"/>
                    <a:pt x="868603" y="102750"/>
                  </a:cubicBezTo>
                  <a:cubicBezTo>
                    <a:pt x="868620" y="100097"/>
                    <a:pt x="869414" y="97595"/>
                    <a:pt x="870987" y="95244"/>
                  </a:cubicBezTo>
                  <a:cubicBezTo>
                    <a:pt x="872559" y="92892"/>
                    <a:pt x="874810" y="90821"/>
                    <a:pt x="877740" y="89030"/>
                  </a:cubicBezTo>
                  <a:lnTo>
                    <a:pt x="877740" y="88460"/>
                  </a:lnTo>
                  <a:cubicBezTo>
                    <a:pt x="876104" y="87499"/>
                    <a:pt x="874753" y="86167"/>
                    <a:pt x="873688" y="84463"/>
                  </a:cubicBezTo>
                  <a:cubicBezTo>
                    <a:pt x="872622" y="82759"/>
                    <a:pt x="872070" y="80626"/>
                    <a:pt x="872032" y="78062"/>
                  </a:cubicBezTo>
                  <a:cubicBezTo>
                    <a:pt x="872108" y="75580"/>
                    <a:pt x="872841" y="73335"/>
                    <a:pt x="874230" y="71328"/>
                  </a:cubicBezTo>
                  <a:cubicBezTo>
                    <a:pt x="875619" y="69321"/>
                    <a:pt x="877207" y="67679"/>
                    <a:pt x="878995" y="66402"/>
                  </a:cubicBezTo>
                  <a:lnTo>
                    <a:pt x="878995" y="65946"/>
                  </a:lnTo>
                  <a:cubicBezTo>
                    <a:pt x="876805" y="64267"/>
                    <a:pt x="874907" y="62001"/>
                    <a:pt x="873301" y="59148"/>
                  </a:cubicBezTo>
                  <a:cubicBezTo>
                    <a:pt x="871696" y="56294"/>
                    <a:pt x="870854" y="52997"/>
                    <a:pt x="870775" y="49256"/>
                  </a:cubicBezTo>
                  <a:cubicBezTo>
                    <a:pt x="870834" y="44477"/>
                    <a:pt x="871972" y="40405"/>
                    <a:pt x="874188" y="37038"/>
                  </a:cubicBezTo>
                  <a:cubicBezTo>
                    <a:pt x="876405" y="33672"/>
                    <a:pt x="879345" y="31100"/>
                    <a:pt x="883010" y="29321"/>
                  </a:cubicBezTo>
                  <a:cubicBezTo>
                    <a:pt x="886675" y="27543"/>
                    <a:pt x="890709" y="26647"/>
                    <a:pt x="895114" y="26632"/>
                  </a:cubicBezTo>
                  <a:close/>
                </a:path>
                <a:path w="994586" h="119312">
                  <a:moveTo>
                    <a:pt x="831639" y="26632"/>
                  </a:moveTo>
                  <a:cubicBezTo>
                    <a:pt x="836900" y="26652"/>
                    <a:pt x="841762" y="27957"/>
                    <a:pt x="846224" y="30549"/>
                  </a:cubicBezTo>
                  <a:cubicBezTo>
                    <a:pt x="850686" y="33140"/>
                    <a:pt x="854284" y="36901"/>
                    <a:pt x="857019" y="41830"/>
                  </a:cubicBezTo>
                  <a:cubicBezTo>
                    <a:pt x="859753" y="46759"/>
                    <a:pt x="861158" y="52740"/>
                    <a:pt x="861236" y="59772"/>
                  </a:cubicBezTo>
                  <a:cubicBezTo>
                    <a:pt x="861158" y="66728"/>
                    <a:pt x="859753" y="72645"/>
                    <a:pt x="857019" y="77523"/>
                  </a:cubicBezTo>
                  <a:cubicBezTo>
                    <a:pt x="854284" y="82402"/>
                    <a:pt x="850686" y="86124"/>
                    <a:pt x="846224" y="88690"/>
                  </a:cubicBezTo>
                  <a:cubicBezTo>
                    <a:pt x="841762" y="91256"/>
                    <a:pt x="836900" y="92549"/>
                    <a:pt x="831639" y="92569"/>
                  </a:cubicBezTo>
                  <a:cubicBezTo>
                    <a:pt x="826378" y="92549"/>
                    <a:pt x="821516" y="91256"/>
                    <a:pt x="817054" y="88690"/>
                  </a:cubicBezTo>
                  <a:cubicBezTo>
                    <a:pt x="812592" y="86124"/>
                    <a:pt x="808994" y="82402"/>
                    <a:pt x="806260" y="77523"/>
                  </a:cubicBezTo>
                  <a:cubicBezTo>
                    <a:pt x="803526" y="72645"/>
                    <a:pt x="802120" y="66728"/>
                    <a:pt x="802043" y="59772"/>
                  </a:cubicBezTo>
                  <a:cubicBezTo>
                    <a:pt x="802120" y="52740"/>
                    <a:pt x="803526" y="46759"/>
                    <a:pt x="806260" y="41830"/>
                  </a:cubicBezTo>
                  <a:cubicBezTo>
                    <a:pt x="808994" y="36901"/>
                    <a:pt x="812592" y="33140"/>
                    <a:pt x="817054" y="30549"/>
                  </a:cubicBezTo>
                  <a:cubicBezTo>
                    <a:pt x="821516" y="27957"/>
                    <a:pt x="826378" y="26652"/>
                    <a:pt x="831639" y="26632"/>
                  </a:cubicBezTo>
                  <a:close/>
                </a:path>
                <a:path w="994586" h="119312">
                  <a:moveTo>
                    <a:pt x="639390" y="26632"/>
                  </a:moveTo>
                  <a:cubicBezTo>
                    <a:pt x="646044" y="26670"/>
                    <a:pt x="650932" y="28820"/>
                    <a:pt x="654057" y="33084"/>
                  </a:cubicBezTo>
                  <a:cubicBezTo>
                    <a:pt x="657181" y="37348"/>
                    <a:pt x="658727" y="43498"/>
                    <a:pt x="658696" y="51535"/>
                  </a:cubicBezTo>
                  <a:lnTo>
                    <a:pt x="658696" y="91083"/>
                  </a:lnTo>
                  <a:lnTo>
                    <a:pt x="645566" y="91083"/>
                  </a:lnTo>
                  <a:lnTo>
                    <a:pt x="645566" y="53135"/>
                  </a:lnTo>
                  <a:cubicBezTo>
                    <a:pt x="645587" y="47751"/>
                    <a:pt x="644744" y="43860"/>
                    <a:pt x="643036" y="41462"/>
                  </a:cubicBezTo>
                  <a:cubicBezTo>
                    <a:pt x="641327" y="39065"/>
                    <a:pt x="638626" y="37888"/>
                    <a:pt x="634930" y="37933"/>
                  </a:cubicBezTo>
                  <a:cubicBezTo>
                    <a:pt x="632085" y="37941"/>
                    <a:pt x="629484" y="38669"/>
                    <a:pt x="627125" y="40119"/>
                  </a:cubicBezTo>
                  <a:cubicBezTo>
                    <a:pt x="624766" y="41570"/>
                    <a:pt x="622222" y="43698"/>
                    <a:pt x="619491" y="46506"/>
                  </a:cubicBezTo>
                  <a:lnTo>
                    <a:pt x="619491" y="91083"/>
                  </a:lnTo>
                  <a:lnTo>
                    <a:pt x="606475" y="91083"/>
                  </a:lnTo>
                  <a:lnTo>
                    <a:pt x="606475" y="28232"/>
                  </a:lnTo>
                  <a:lnTo>
                    <a:pt x="617208" y="28232"/>
                  </a:lnTo>
                  <a:lnTo>
                    <a:pt x="618235" y="36906"/>
                  </a:lnTo>
                  <a:lnTo>
                    <a:pt x="618578" y="36906"/>
                  </a:lnTo>
                  <a:cubicBezTo>
                    <a:pt x="621460" y="34031"/>
                    <a:pt x="624586" y="31619"/>
                    <a:pt x="627954" y="29671"/>
                  </a:cubicBezTo>
                  <a:cubicBezTo>
                    <a:pt x="631323" y="27724"/>
                    <a:pt x="635135" y="26710"/>
                    <a:pt x="639390" y="26632"/>
                  </a:cubicBezTo>
                  <a:close/>
                </a:path>
                <a:path w="994586" h="119312">
                  <a:moveTo>
                    <a:pt x="564026" y="26632"/>
                  </a:moveTo>
                  <a:cubicBezTo>
                    <a:pt x="571829" y="26698"/>
                    <a:pt x="577595" y="29049"/>
                    <a:pt x="581324" y="33683"/>
                  </a:cubicBezTo>
                  <a:cubicBezTo>
                    <a:pt x="585053" y="38318"/>
                    <a:pt x="586904" y="44840"/>
                    <a:pt x="586878" y="53250"/>
                  </a:cubicBezTo>
                  <a:lnTo>
                    <a:pt x="586878" y="91083"/>
                  </a:lnTo>
                  <a:lnTo>
                    <a:pt x="576145" y="91083"/>
                  </a:lnTo>
                  <a:lnTo>
                    <a:pt x="575003" y="83894"/>
                  </a:lnTo>
                  <a:lnTo>
                    <a:pt x="574661" y="83894"/>
                  </a:lnTo>
                  <a:cubicBezTo>
                    <a:pt x="571798" y="86403"/>
                    <a:pt x="568691" y="88462"/>
                    <a:pt x="565342" y="90072"/>
                  </a:cubicBezTo>
                  <a:cubicBezTo>
                    <a:pt x="561992" y="91682"/>
                    <a:pt x="558427" y="92514"/>
                    <a:pt x="554649" y="92569"/>
                  </a:cubicBezTo>
                  <a:cubicBezTo>
                    <a:pt x="549128" y="92505"/>
                    <a:pt x="544686" y="90863"/>
                    <a:pt x="541325" y="87643"/>
                  </a:cubicBezTo>
                  <a:cubicBezTo>
                    <a:pt x="537963" y="84423"/>
                    <a:pt x="536235" y="80007"/>
                    <a:pt x="536143" y="74395"/>
                  </a:cubicBezTo>
                  <a:cubicBezTo>
                    <a:pt x="536073" y="67701"/>
                    <a:pt x="539067" y="62486"/>
                    <a:pt x="545125" y="58750"/>
                  </a:cubicBezTo>
                  <a:cubicBezTo>
                    <a:pt x="551183" y="55014"/>
                    <a:pt x="560724" y="52457"/>
                    <a:pt x="573747" y="51078"/>
                  </a:cubicBezTo>
                  <a:cubicBezTo>
                    <a:pt x="573776" y="47306"/>
                    <a:pt x="572918" y="44106"/>
                    <a:pt x="571174" y="41477"/>
                  </a:cubicBezTo>
                  <a:cubicBezTo>
                    <a:pt x="569430" y="38848"/>
                    <a:pt x="566285" y="37476"/>
                    <a:pt x="561739" y="37362"/>
                  </a:cubicBezTo>
                  <a:cubicBezTo>
                    <a:pt x="558415" y="37414"/>
                    <a:pt x="555228" y="38052"/>
                    <a:pt x="552176" y="39276"/>
                  </a:cubicBezTo>
                  <a:cubicBezTo>
                    <a:pt x="549125" y="40500"/>
                    <a:pt x="546254" y="41996"/>
                    <a:pt x="543564" y="43763"/>
                  </a:cubicBezTo>
                  <a:lnTo>
                    <a:pt x="538655" y="34851"/>
                  </a:lnTo>
                  <a:cubicBezTo>
                    <a:pt x="541930" y="32710"/>
                    <a:pt x="545714" y="30827"/>
                    <a:pt x="550007" y="29200"/>
                  </a:cubicBezTo>
                  <a:cubicBezTo>
                    <a:pt x="554300" y="27574"/>
                    <a:pt x="558973" y="26718"/>
                    <a:pt x="564026" y="26632"/>
                  </a:cubicBezTo>
                  <a:close/>
                </a:path>
                <a:path w="994586" h="119312">
                  <a:moveTo>
                    <a:pt x="495028" y="26632"/>
                  </a:moveTo>
                  <a:cubicBezTo>
                    <a:pt x="503066" y="26758"/>
                    <a:pt x="509218" y="29675"/>
                    <a:pt x="513483" y="35384"/>
                  </a:cubicBezTo>
                  <a:cubicBezTo>
                    <a:pt x="517747" y="41094"/>
                    <a:pt x="519898" y="48842"/>
                    <a:pt x="519936" y="58629"/>
                  </a:cubicBezTo>
                  <a:cubicBezTo>
                    <a:pt x="519864" y="65851"/>
                    <a:pt x="518574" y="71985"/>
                    <a:pt x="516066" y="77032"/>
                  </a:cubicBezTo>
                  <a:cubicBezTo>
                    <a:pt x="513557" y="82079"/>
                    <a:pt x="510261" y="85926"/>
                    <a:pt x="506178" y="88572"/>
                  </a:cubicBezTo>
                  <a:cubicBezTo>
                    <a:pt x="502094" y="91218"/>
                    <a:pt x="497653" y="92550"/>
                    <a:pt x="492855" y="92569"/>
                  </a:cubicBezTo>
                  <a:cubicBezTo>
                    <a:pt x="490048" y="92559"/>
                    <a:pt x="487256" y="91951"/>
                    <a:pt x="484478" y="90742"/>
                  </a:cubicBezTo>
                  <a:cubicBezTo>
                    <a:pt x="481700" y="89534"/>
                    <a:pt x="478966" y="87784"/>
                    <a:pt x="476274" y="85492"/>
                  </a:cubicBezTo>
                  <a:lnTo>
                    <a:pt x="476616" y="96226"/>
                  </a:lnTo>
                  <a:lnTo>
                    <a:pt x="476616" y="116572"/>
                  </a:lnTo>
                  <a:lnTo>
                    <a:pt x="463600" y="116572"/>
                  </a:lnTo>
                  <a:lnTo>
                    <a:pt x="463600" y="28232"/>
                  </a:lnTo>
                  <a:lnTo>
                    <a:pt x="474333" y="28232"/>
                  </a:lnTo>
                  <a:lnTo>
                    <a:pt x="475360" y="35079"/>
                  </a:lnTo>
                  <a:lnTo>
                    <a:pt x="475703" y="35079"/>
                  </a:lnTo>
                  <a:cubicBezTo>
                    <a:pt x="478473" y="32730"/>
                    <a:pt x="481508" y="30751"/>
                    <a:pt x="484807" y="29143"/>
                  </a:cubicBezTo>
                  <a:cubicBezTo>
                    <a:pt x="488107" y="27536"/>
                    <a:pt x="491514" y="26699"/>
                    <a:pt x="495028" y="26632"/>
                  </a:cubicBezTo>
                  <a:close/>
                </a:path>
                <a:path w="994586" h="119312">
                  <a:moveTo>
                    <a:pt x="390369" y="26632"/>
                  </a:moveTo>
                  <a:cubicBezTo>
                    <a:pt x="395021" y="26663"/>
                    <a:pt x="398745" y="27686"/>
                    <a:pt x="401538" y="29700"/>
                  </a:cubicBezTo>
                  <a:cubicBezTo>
                    <a:pt x="404332" y="31714"/>
                    <a:pt x="406397" y="34535"/>
                    <a:pt x="407734" y="38162"/>
                  </a:cubicBezTo>
                  <a:cubicBezTo>
                    <a:pt x="410794" y="34785"/>
                    <a:pt x="413990" y="32035"/>
                    <a:pt x="417323" y="29914"/>
                  </a:cubicBezTo>
                  <a:cubicBezTo>
                    <a:pt x="420656" y="27793"/>
                    <a:pt x="424282" y="26699"/>
                    <a:pt x="428202" y="26632"/>
                  </a:cubicBezTo>
                  <a:cubicBezTo>
                    <a:pt x="434755" y="26670"/>
                    <a:pt x="439616" y="28820"/>
                    <a:pt x="442783" y="33084"/>
                  </a:cubicBezTo>
                  <a:cubicBezTo>
                    <a:pt x="445950" y="37348"/>
                    <a:pt x="447525" y="43498"/>
                    <a:pt x="447508" y="51535"/>
                  </a:cubicBezTo>
                  <a:lnTo>
                    <a:pt x="447508" y="91083"/>
                  </a:lnTo>
                  <a:lnTo>
                    <a:pt x="434378" y="91083"/>
                  </a:lnTo>
                  <a:lnTo>
                    <a:pt x="434378" y="53135"/>
                  </a:lnTo>
                  <a:cubicBezTo>
                    <a:pt x="434382" y="47751"/>
                    <a:pt x="433515" y="43860"/>
                    <a:pt x="431776" y="41462"/>
                  </a:cubicBezTo>
                  <a:cubicBezTo>
                    <a:pt x="430037" y="39065"/>
                    <a:pt x="427397" y="37888"/>
                    <a:pt x="423856" y="37933"/>
                  </a:cubicBezTo>
                  <a:cubicBezTo>
                    <a:pt x="421693" y="37933"/>
                    <a:pt x="419443" y="38648"/>
                    <a:pt x="417108" y="40077"/>
                  </a:cubicBezTo>
                  <a:cubicBezTo>
                    <a:pt x="414773" y="41505"/>
                    <a:pt x="412295" y="43648"/>
                    <a:pt x="409675" y="46506"/>
                  </a:cubicBezTo>
                  <a:lnTo>
                    <a:pt x="409675" y="91083"/>
                  </a:lnTo>
                  <a:lnTo>
                    <a:pt x="396544" y="91083"/>
                  </a:lnTo>
                  <a:lnTo>
                    <a:pt x="396544" y="53135"/>
                  </a:lnTo>
                  <a:cubicBezTo>
                    <a:pt x="396556" y="47751"/>
                    <a:pt x="395703" y="43860"/>
                    <a:pt x="393985" y="41462"/>
                  </a:cubicBezTo>
                  <a:cubicBezTo>
                    <a:pt x="392268" y="39065"/>
                    <a:pt x="389613" y="37888"/>
                    <a:pt x="386023" y="37933"/>
                  </a:cubicBezTo>
                  <a:cubicBezTo>
                    <a:pt x="383909" y="37933"/>
                    <a:pt x="381674" y="38648"/>
                    <a:pt x="379318" y="40077"/>
                  </a:cubicBezTo>
                  <a:cubicBezTo>
                    <a:pt x="376962" y="41505"/>
                    <a:pt x="374469" y="43648"/>
                    <a:pt x="371841" y="46506"/>
                  </a:cubicBezTo>
                  <a:lnTo>
                    <a:pt x="371841" y="91083"/>
                  </a:lnTo>
                  <a:lnTo>
                    <a:pt x="358825" y="91083"/>
                  </a:lnTo>
                  <a:lnTo>
                    <a:pt x="358825" y="28232"/>
                  </a:lnTo>
                  <a:lnTo>
                    <a:pt x="369558" y="28232"/>
                  </a:lnTo>
                  <a:lnTo>
                    <a:pt x="370585" y="37020"/>
                  </a:lnTo>
                  <a:lnTo>
                    <a:pt x="370928" y="37020"/>
                  </a:lnTo>
                  <a:cubicBezTo>
                    <a:pt x="373603" y="34090"/>
                    <a:pt x="376543" y="31645"/>
                    <a:pt x="379747" y="29686"/>
                  </a:cubicBezTo>
                  <a:cubicBezTo>
                    <a:pt x="382952" y="27726"/>
                    <a:pt x="386492" y="26708"/>
                    <a:pt x="390369" y="26632"/>
                  </a:cubicBezTo>
                  <a:close/>
                </a:path>
                <a:path w="994586" h="119312">
                  <a:moveTo>
                    <a:pt x="317289" y="26632"/>
                  </a:moveTo>
                  <a:cubicBezTo>
                    <a:pt x="322550" y="26652"/>
                    <a:pt x="327412" y="27957"/>
                    <a:pt x="331874" y="30549"/>
                  </a:cubicBezTo>
                  <a:cubicBezTo>
                    <a:pt x="336336" y="33140"/>
                    <a:pt x="339934" y="36901"/>
                    <a:pt x="342669" y="41830"/>
                  </a:cubicBezTo>
                  <a:cubicBezTo>
                    <a:pt x="345403" y="46759"/>
                    <a:pt x="346808" y="52740"/>
                    <a:pt x="346886" y="59772"/>
                  </a:cubicBezTo>
                  <a:cubicBezTo>
                    <a:pt x="346808" y="66728"/>
                    <a:pt x="345403" y="72645"/>
                    <a:pt x="342669" y="77523"/>
                  </a:cubicBezTo>
                  <a:cubicBezTo>
                    <a:pt x="339934" y="82402"/>
                    <a:pt x="336336" y="86124"/>
                    <a:pt x="331874" y="88690"/>
                  </a:cubicBezTo>
                  <a:cubicBezTo>
                    <a:pt x="327412" y="91256"/>
                    <a:pt x="322550" y="92549"/>
                    <a:pt x="317289" y="92569"/>
                  </a:cubicBezTo>
                  <a:cubicBezTo>
                    <a:pt x="312028" y="92549"/>
                    <a:pt x="307166" y="91256"/>
                    <a:pt x="302704" y="88690"/>
                  </a:cubicBezTo>
                  <a:cubicBezTo>
                    <a:pt x="298242" y="86124"/>
                    <a:pt x="294644" y="82402"/>
                    <a:pt x="291910" y="77523"/>
                  </a:cubicBezTo>
                  <a:cubicBezTo>
                    <a:pt x="289176" y="72645"/>
                    <a:pt x="287770" y="66728"/>
                    <a:pt x="287693" y="59772"/>
                  </a:cubicBezTo>
                  <a:cubicBezTo>
                    <a:pt x="287770" y="52740"/>
                    <a:pt x="289176" y="46759"/>
                    <a:pt x="291910" y="41830"/>
                  </a:cubicBezTo>
                  <a:cubicBezTo>
                    <a:pt x="294644" y="36901"/>
                    <a:pt x="298242" y="33140"/>
                    <a:pt x="302704" y="30549"/>
                  </a:cubicBezTo>
                  <a:cubicBezTo>
                    <a:pt x="307166" y="27957"/>
                    <a:pt x="312028" y="26652"/>
                    <a:pt x="317289" y="26632"/>
                  </a:cubicBezTo>
                  <a:close/>
                </a:path>
                <a:path w="994586" h="119312">
                  <a:moveTo>
                    <a:pt x="261618" y="26632"/>
                  </a:moveTo>
                  <a:cubicBezTo>
                    <a:pt x="265599" y="26682"/>
                    <a:pt x="269095" y="27381"/>
                    <a:pt x="272105" y="28729"/>
                  </a:cubicBezTo>
                  <a:cubicBezTo>
                    <a:pt x="275115" y="30078"/>
                    <a:pt x="277753" y="31776"/>
                    <a:pt x="280020" y="33823"/>
                  </a:cubicBezTo>
                  <a:lnTo>
                    <a:pt x="273505" y="42393"/>
                  </a:lnTo>
                  <a:cubicBezTo>
                    <a:pt x="271805" y="40837"/>
                    <a:pt x="270033" y="39632"/>
                    <a:pt x="268190" y="38777"/>
                  </a:cubicBezTo>
                  <a:cubicBezTo>
                    <a:pt x="266347" y="37922"/>
                    <a:pt x="264347" y="37488"/>
                    <a:pt x="262190" y="37476"/>
                  </a:cubicBezTo>
                  <a:cubicBezTo>
                    <a:pt x="256836" y="37569"/>
                    <a:pt x="252512" y="39613"/>
                    <a:pt x="249216" y="43608"/>
                  </a:cubicBezTo>
                  <a:cubicBezTo>
                    <a:pt x="245921" y="47602"/>
                    <a:pt x="244225" y="52990"/>
                    <a:pt x="244130" y="59772"/>
                  </a:cubicBezTo>
                  <a:cubicBezTo>
                    <a:pt x="244211" y="66494"/>
                    <a:pt x="245849" y="71830"/>
                    <a:pt x="249045" y="75779"/>
                  </a:cubicBezTo>
                  <a:cubicBezTo>
                    <a:pt x="252241" y="79728"/>
                    <a:pt x="256508" y="81748"/>
                    <a:pt x="261847" y="81839"/>
                  </a:cubicBezTo>
                  <a:cubicBezTo>
                    <a:pt x="264483" y="81801"/>
                    <a:pt x="266954" y="81248"/>
                    <a:pt x="269262" y="80181"/>
                  </a:cubicBezTo>
                  <a:cubicBezTo>
                    <a:pt x="271569" y="79114"/>
                    <a:pt x="273670" y="77761"/>
                    <a:pt x="275563" y="76122"/>
                  </a:cubicBezTo>
                  <a:lnTo>
                    <a:pt x="280935" y="84807"/>
                  </a:lnTo>
                  <a:cubicBezTo>
                    <a:pt x="278037" y="87377"/>
                    <a:pt x="274832" y="89313"/>
                    <a:pt x="271319" y="90614"/>
                  </a:cubicBezTo>
                  <a:cubicBezTo>
                    <a:pt x="267807" y="91915"/>
                    <a:pt x="264230" y="92566"/>
                    <a:pt x="260589" y="92569"/>
                  </a:cubicBezTo>
                  <a:cubicBezTo>
                    <a:pt x="251887" y="92503"/>
                    <a:pt x="244750" y="89638"/>
                    <a:pt x="239180" y="83974"/>
                  </a:cubicBezTo>
                  <a:cubicBezTo>
                    <a:pt x="233609" y="78310"/>
                    <a:pt x="230730" y="70243"/>
                    <a:pt x="230543" y="59772"/>
                  </a:cubicBezTo>
                  <a:cubicBezTo>
                    <a:pt x="230619" y="52740"/>
                    <a:pt x="232077" y="46759"/>
                    <a:pt x="234916" y="41830"/>
                  </a:cubicBezTo>
                  <a:cubicBezTo>
                    <a:pt x="237755" y="36901"/>
                    <a:pt x="241515" y="33140"/>
                    <a:pt x="246195" y="30549"/>
                  </a:cubicBezTo>
                  <a:cubicBezTo>
                    <a:pt x="250876" y="27957"/>
                    <a:pt x="256017" y="26652"/>
                    <a:pt x="261618" y="26632"/>
                  </a:cubicBezTo>
                  <a:close/>
                </a:path>
                <a:path w="994586" h="119312">
                  <a:moveTo>
                    <a:pt x="163975" y="26632"/>
                  </a:moveTo>
                  <a:cubicBezTo>
                    <a:pt x="172344" y="26760"/>
                    <a:pt x="178697" y="29501"/>
                    <a:pt x="183032" y="34856"/>
                  </a:cubicBezTo>
                  <a:cubicBezTo>
                    <a:pt x="187368" y="40211"/>
                    <a:pt x="189548" y="47413"/>
                    <a:pt x="189571" y="56461"/>
                  </a:cubicBezTo>
                  <a:cubicBezTo>
                    <a:pt x="189569" y="57742"/>
                    <a:pt x="189516" y="58974"/>
                    <a:pt x="189414" y="60155"/>
                  </a:cubicBezTo>
                  <a:cubicBezTo>
                    <a:pt x="189312" y="61337"/>
                    <a:pt x="189174" y="62312"/>
                    <a:pt x="189000" y="63079"/>
                  </a:cubicBezTo>
                  <a:lnTo>
                    <a:pt x="148194" y="63079"/>
                  </a:lnTo>
                  <a:cubicBezTo>
                    <a:pt x="148776" y="69135"/>
                    <a:pt x="150786" y="73839"/>
                    <a:pt x="154227" y="77192"/>
                  </a:cubicBezTo>
                  <a:cubicBezTo>
                    <a:pt x="157667" y="80545"/>
                    <a:pt x="162136" y="82246"/>
                    <a:pt x="167635" y="82296"/>
                  </a:cubicBezTo>
                  <a:cubicBezTo>
                    <a:pt x="170424" y="82287"/>
                    <a:pt x="173050" y="81877"/>
                    <a:pt x="175510" y="81066"/>
                  </a:cubicBezTo>
                  <a:cubicBezTo>
                    <a:pt x="177970" y="80256"/>
                    <a:pt x="180336" y="79103"/>
                    <a:pt x="182607" y="77606"/>
                  </a:cubicBezTo>
                  <a:lnTo>
                    <a:pt x="187174" y="85949"/>
                  </a:lnTo>
                  <a:cubicBezTo>
                    <a:pt x="184256" y="87922"/>
                    <a:pt x="181015" y="89511"/>
                    <a:pt x="177451" y="90714"/>
                  </a:cubicBezTo>
                  <a:cubicBezTo>
                    <a:pt x="173887" y="91917"/>
                    <a:pt x="170043" y="92536"/>
                    <a:pt x="165919" y="92569"/>
                  </a:cubicBezTo>
                  <a:cubicBezTo>
                    <a:pt x="160177" y="92547"/>
                    <a:pt x="155006" y="91246"/>
                    <a:pt x="150406" y="88665"/>
                  </a:cubicBezTo>
                  <a:cubicBezTo>
                    <a:pt x="145806" y="86083"/>
                    <a:pt x="142153" y="82352"/>
                    <a:pt x="139447" y="77472"/>
                  </a:cubicBezTo>
                  <a:cubicBezTo>
                    <a:pt x="136740" y="72591"/>
                    <a:pt x="135355" y="66690"/>
                    <a:pt x="135293" y="59770"/>
                  </a:cubicBezTo>
                  <a:cubicBezTo>
                    <a:pt x="135374" y="52919"/>
                    <a:pt x="136760" y="47023"/>
                    <a:pt x="139451" y="42084"/>
                  </a:cubicBezTo>
                  <a:cubicBezTo>
                    <a:pt x="142142" y="37144"/>
                    <a:pt x="145653" y="33342"/>
                    <a:pt x="149983" y="30676"/>
                  </a:cubicBezTo>
                  <a:cubicBezTo>
                    <a:pt x="154313" y="28010"/>
                    <a:pt x="158977" y="26662"/>
                    <a:pt x="163975" y="26632"/>
                  </a:cubicBezTo>
                  <a:close/>
                </a:path>
                <a:path w="994586" h="119312">
                  <a:moveTo>
                    <a:pt x="0" y="6972"/>
                  </a:moveTo>
                  <a:lnTo>
                    <a:pt x="62736" y="6972"/>
                  </a:lnTo>
                  <a:lnTo>
                    <a:pt x="62736" y="18045"/>
                  </a:lnTo>
                  <a:lnTo>
                    <a:pt x="37933" y="18045"/>
                  </a:lnTo>
                  <a:lnTo>
                    <a:pt x="37933" y="91083"/>
                  </a:lnTo>
                  <a:lnTo>
                    <a:pt x="24688" y="91083"/>
                  </a:lnTo>
                  <a:lnTo>
                    <a:pt x="24688" y="18045"/>
                  </a:lnTo>
                  <a:lnTo>
                    <a:pt x="0" y="18045"/>
                  </a:lnTo>
                  <a:close/>
                </a:path>
                <a:path w="994586" h="119312">
                  <a:moveTo>
                    <a:pt x="768400" y="0"/>
                  </a:moveTo>
                  <a:lnTo>
                    <a:pt x="781416" y="0"/>
                  </a:lnTo>
                  <a:lnTo>
                    <a:pt x="781416" y="77038"/>
                  </a:lnTo>
                  <a:cubicBezTo>
                    <a:pt x="781450" y="78789"/>
                    <a:pt x="781783" y="80032"/>
                    <a:pt x="782416" y="80767"/>
                  </a:cubicBezTo>
                  <a:cubicBezTo>
                    <a:pt x="783050" y="81503"/>
                    <a:pt x="783783" y="81860"/>
                    <a:pt x="784617" y="81839"/>
                  </a:cubicBezTo>
                  <a:cubicBezTo>
                    <a:pt x="784886" y="81844"/>
                    <a:pt x="785176" y="81834"/>
                    <a:pt x="785488" y="81810"/>
                  </a:cubicBezTo>
                  <a:cubicBezTo>
                    <a:pt x="785800" y="81787"/>
                    <a:pt x="786234" y="81720"/>
                    <a:pt x="786788" y="81610"/>
                  </a:cubicBezTo>
                  <a:lnTo>
                    <a:pt x="788503" y="91541"/>
                  </a:lnTo>
                  <a:cubicBezTo>
                    <a:pt x="787708" y="91834"/>
                    <a:pt x="786726" y="92077"/>
                    <a:pt x="785560" y="92269"/>
                  </a:cubicBezTo>
                  <a:cubicBezTo>
                    <a:pt x="784393" y="92462"/>
                    <a:pt x="783012" y="92562"/>
                    <a:pt x="781416" y="92569"/>
                  </a:cubicBezTo>
                  <a:cubicBezTo>
                    <a:pt x="776728" y="92529"/>
                    <a:pt x="773374" y="91097"/>
                    <a:pt x="771355" y="88273"/>
                  </a:cubicBezTo>
                  <a:cubicBezTo>
                    <a:pt x="769335" y="85450"/>
                    <a:pt x="768350" y="81476"/>
                    <a:pt x="768400" y="76353"/>
                  </a:cubicBezTo>
                  <a:close/>
                </a:path>
                <a:path w="994586" h="119312">
                  <a:moveTo>
                    <a:pt x="73075" y="0"/>
                  </a:moveTo>
                  <a:lnTo>
                    <a:pt x="86091" y="0"/>
                  </a:lnTo>
                  <a:lnTo>
                    <a:pt x="86091" y="24117"/>
                  </a:lnTo>
                  <a:lnTo>
                    <a:pt x="85635" y="36564"/>
                  </a:lnTo>
                  <a:cubicBezTo>
                    <a:pt x="88348" y="33852"/>
                    <a:pt x="91355" y="31541"/>
                    <a:pt x="94654" y="29629"/>
                  </a:cubicBezTo>
                  <a:cubicBezTo>
                    <a:pt x="97954" y="27716"/>
                    <a:pt x="101733" y="26718"/>
                    <a:pt x="105990" y="26632"/>
                  </a:cubicBezTo>
                  <a:cubicBezTo>
                    <a:pt x="112644" y="26670"/>
                    <a:pt x="117532" y="28820"/>
                    <a:pt x="120657" y="33084"/>
                  </a:cubicBezTo>
                  <a:cubicBezTo>
                    <a:pt x="123781" y="37348"/>
                    <a:pt x="125327" y="43498"/>
                    <a:pt x="125296" y="51535"/>
                  </a:cubicBezTo>
                  <a:lnTo>
                    <a:pt x="125296" y="91083"/>
                  </a:lnTo>
                  <a:lnTo>
                    <a:pt x="112166" y="91083"/>
                  </a:lnTo>
                  <a:lnTo>
                    <a:pt x="112166" y="53135"/>
                  </a:lnTo>
                  <a:cubicBezTo>
                    <a:pt x="112187" y="47751"/>
                    <a:pt x="111344" y="43860"/>
                    <a:pt x="109636" y="41462"/>
                  </a:cubicBezTo>
                  <a:cubicBezTo>
                    <a:pt x="107927" y="39065"/>
                    <a:pt x="105226" y="37888"/>
                    <a:pt x="101530" y="37933"/>
                  </a:cubicBezTo>
                  <a:cubicBezTo>
                    <a:pt x="98686" y="37941"/>
                    <a:pt x="96084" y="38669"/>
                    <a:pt x="93725" y="40119"/>
                  </a:cubicBezTo>
                  <a:cubicBezTo>
                    <a:pt x="91366" y="41570"/>
                    <a:pt x="88822" y="43698"/>
                    <a:pt x="86091" y="46506"/>
                  </a:cubicBezTo>
                  <a:lnTo>
                    <a:pt x="86091" y="91083"/>
                  </a:lnTo>
                  <a:lnTo>
                    <a:pt x="73075" y="91083"/>
                  </a:lnTo>
                </a:path>
              </a:pathLst>
            </a:custGeom>
            <a:solidFill>
              <a:srgbClr val="E72525">
                <a:alpha val="100000"/>
              </a:srgbClr>
            </a:solidFill>
          </p:spPr>
        </p:sp>
      </p:grpSp>
      <p:grpSp>
        <p:nvGrpSpPr>
          <p:cNvPr id="2400050" name="Group 8"/>
          <p:cNvGrpSpPr/>
          <p:nvPr/>
        </p:nvGrpSpPr>
        <p:grpSpPr>
          <a:xfrm rot="0">
            <a:off x="11261217" y="376238"/>
            <a:ext cx="455580" cy="106013"/>
            <a:chOff x="11261217" y="376238"/>
            <a:chExt cx="455580" cy="106013"/>
          </a:xfrm>
          <a:gradFill>
            <a:gsLst>
              <a:gs pos="0">
                <a:srgbClr val="E72525">
                  <a:alpha val="100000"/>
                </a:srgbClr>
              </a:gs>
              <a:gs pos="100000">
                <a:srgbClr val="EEA391">
                  <a:alpha val="100000"/>
                </a:srgbClr>
              </a:gs>
            </a:gsLst>
            <a:lin ang="2700000"/>
          </a:gradFill>
        </p:grpSpPr>
        <p:sp>
          <p:nvSpPr>
            <p:cNvPr id="2400051" name="AutoShape 9"/>
            <p:cNvSpPr/>
            <p:nvPr/>
          </p:nvSpPr>
          <p:spPr>
            <a:xfrm>
              <a:off x="11610784" y="376238"/>
              <a:ext cx="106013" cy="106013"/>
            </a:xfrm>
            <a:prstGeom prst="ellipse">
              <a:avLst/>
            </a:prstGeom>
            <a:gradFill>
              <a:gsLst>
                <a:gs pos="0">
                  <a:srgbClr val="E72525">
                    <a:alpha val="100000"/>
                  </a:srgbClr>
                </a:gs>
                <a:gs pos="100000">
                  <a:srgbClr val="EEA3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400052" name="AutoShape 10"/>
            <p:cNvSpPr/>
            <p:nvPr/>
          </p:nvSpPr>
          <p:spPr>
            <a:xfrm>
              <a:off x="11436001" y="376238"/>
              <a:ext cx="106013" cy="106013"/>
            </a:xfrm>
            <a:prstGeom prst="ellipse">
              <a:avLst/>
            </a:prstGeom>
            <a:gradFill>
              <a:gsLst>
                <a:gs pos="0">
                  <a:srgbClr val="E72525">
                    <a:alpha val="100000"/>
                  </a:srgbClr>
                </a:gs>
                <a:gs pos="100000">
                  <a:srgbClr val="EEA39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2400053" name="AutoShape 11"/>
            <p:cNvSpPr/>
            <p:nvPr/>
          </p:nvSpPr>
          <p:spPr>
            <a:xfrm>
              <a:off x="11261217" y="376238"/>
              <a:ext cx="106013" cy="106013"/>
            </a:xfrm>
            <a:prstGeom prst="ellipse">
              <a:avLst/>
            </a:prstGeom>
            <a:gradFill>
              <a:gsLst>
                <a:gs pos="0">
                  <a:srgbClr val="E72525">
                    <a:alpha val="100000"/>
                  </a:srgbClr>
                </a:gs>
                <a:gs pos="100000">
                  <a:srgbClr val="EEA391">
                    <a:alpha val="100000"/>
                  </a:srgbClr>
                </a:gs>
              </a:gsLst>
              <a:lin ang="2700000"/>
            </a:gradFill>
          </p:spPr>
        </p:sp>
      </p:grpSp>
      <p:pic>
        <p:nvPicPr>
          <p:cNvPr id="2400002" name="Picture 12"/>
          <p:cNvPicPr>
            <a:picLocks noChangeAspect="1"/>
          </p:cNvPicPr>
          <p:nvPr/>
        </p:nvPicPr>
        <p:blipFill>
          <a:blip r:embed="rId3"/>
          <a:srcRect b="2162"/>
          <a:stretch>
            <a:fillRect/>
          </a:stretch>
        </p:blipFill>
        <p:spPr>
          <a:xfrm>
            <a:off x="2081" y="4156147"/>
            <a:ext cx="12192000" cy="2865146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594576" y="2644339"/>
            <a:ext cx="8764905" cy="1463040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>
              <a:lnSpc>
                <a:spcPct val="100000"/>
              </a:lnSpc>
              <a:spcBef>
                <a:spcPts val="375"/>
              </a:spcBef>
            </a:pPr>
            <a:r>
              <a:rPr lang="en-US" sz="4050">
                <a:solidFill>
                  <a:srgbClr val="FF1E02">
                    <a:alpha val="100000"/>
                  </a:srgb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THANK YOU</a:t>
            </a:r>
            <a:endParaRPr lang="en-US" sz="4050">
              <a:solidFill>
                <a:srgbClr val="FF1E02">
                  <a:alpha val="100000"/>
                </a:srgb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项目背景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839115" y="1512589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6" name="AutoShape 6"/>
          <p:cNvSpPr/>
          <p:nvPr/>
        </p:nvSpPr>
        <p:spPr>
          <a:xfrm>
            <a:off x="839115" y="2734848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7" name="AutoShape 7"/>
          <p:cNvSpPr/>
          <p:nvPr/>
        </p:nvSpPr>
        <p:spPr>
          <a:xfrm>
            <a:off x="839115" y="5185395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cxnSp>
        <p:nvCxnSpPr>
          <p:cNvPr id="8" name="Connector 8"/>
          <p:cNvCxnSpPr/>
          <p:nvPr/>
        </p:nvCxnSpPr>
        <p:spPr>
          <a:xfrm>
            <a:off x="937708" y="1624780"/>
            <a:ext cx="0" cy="5245143"/>
          </a:xfrm>
          <a:prstGeom prst="line">
            <a:avLst/>
          </a:prstGeom>
          <a:ln w="19050">
            <a:solidFill>
              <a:schemeClr val="accent1"/>
            </a:solidFill>
            <a:prstDash val="dash"/>
            <a:headEnd type="none"/>
            <a:tailEnd type="non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AutoShape 9"/>
          <p:cNvSpPr/>
          <p:nvPr/>
        </p:nvSpPr>
        <p:spPr>
          <a:xfrm>
            <a:off x="839115" y="3958481"/>
            <a:ext cx="197186" cy="197186"/>
          </a:xfrm>
          <a:prstGeom prst="ellipse">
            <a:avLst/>
          </a:prstGeom>
          <a:solidFill>
            <a:schemeClr val="accent1">
              <a:alpha val="100000"/>
            </a:schemeClr>
          </a:solidFill>
        </p:spPr>
      </p:sp>
      <p:sp>
        <p:nvSpPr>
          <p:cNvPr id="16" name="文本框 15"/>
          <p:cNvSpPr txBox="1"/>
          <p:nvPr/>
        </p:nvSpPr>
        <p:spPr>
          <a:xfrm>
            <a:off x="1371600" y="1600200"/>
            <a:ext cx="9501505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457200"/>
            <a:r>
              <a:rPr lang="zh-CN" altLang="en-US" sz="2400"/>
              <a:t>随着电子商务的快速发展，商家对后台管理系统的需求日益增加。本项目旨在开发一个功能完善的后台管理系统，帮助商家高效管理电商平台的商品、用户等核心业务数据，提升运营效率和管理能力。目标用户为小型电商企业的运营人员和管理员。</a:t>
            </a:r>
            <a:endParaRPr lang="zh-CN" altLang="en-US"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系统目标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600200" y="1295400"/>
            <a:ext cx="7943850" cy="37846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/>
              <a:t>本系统旨在实现以下核心功能：</a:t>
            </a:r>
            <a:endParaRPr lang="zh-CN" altLang="en-US" sz="2400"/>
          </a:p>
          <a:p>
            <a:r>
              <a:rPr lang="zh-CN" altLang="en-US" sz="2400"/>
              <a:t>商品添加：添加商品信息。</a:t>
            </a:r>
            <a:endParaRPr lang="zh-CN" altLang="en-US" sz="2400"/>
          </a:p>
          <a:p>
            <a:r>
              <a:rPr lang="zh-CN" altLang="en-US" sz="2400"/>
              <a:t>信息编辑：编辑商品信息。</a:t>
            </a:r>
            <a:endParaRPr lang="zh-CN" altLang="en-US" sz="2400"/>
          </a:p>
          <a:p>
            <a:r>
              <a:rPr lang="zh-CN" altLang="en-US" sz="2400"/>
              <a:t>商品下架：下架删除商品信息。</a:t>
            </a:r>
            <a:endParaRPr lang="zh-CN" altLang="en-US" sz="2400"/>
          </a:p>
          <a:p>
            <a:r>
              <a:rPr lang="zh-CN" altLang="en-US" sz="2400"/>
              <a:t>富文本编辑器：实现富文本编辑。</a:t>
            </a:r>
            <a:endParaRPr lang="zh-CN" altLang="en-US" sz="2400"/>
          </a:p>
          <a:p>
            <a:r>
              <a:rPr lang="zh-CN" altLang="en-US" sz="2400"/>
              <a:t>图片上传：上传图片功能</a:t>
            </a:r>
            <a:endParaRPr lang="zh-CN" altLang="en-US" sz="2400"/>
          </a:p>
          <a:p>
            <a:r>
              <a:rPr lang="zh-CN" altLang="en-US" sz="2400"/>
              <a:t>商品查询：搜索查询商品信息。</a:t>
            </a:r>
            <a:endParaRPr lang="zh-CN" altLang="en-US" sz="2400"/>
          </a:p>
          <a:p>
            <a:r>
              <a:rPr lang="zh-CN" altLang="en-US" sz="2400"/>
              <a:t>国际化：多语言面向国际。</a:t>
            </a:r>
            <a:endParaRPr lang="zh-CN" altLang="en-US" sz="2400"/>
          </a:p>
          <a:p>
            <a:r>
              <a:rPr lang="zh-CN" altLang="en-US" sz="2400"/>
              <a:t>用户管理：管理用户账户登录登出。</a:t>
            </a:r>
            <a:endParaRPr lang="zh-CN" altLang="en-US" sz="2400"/>
          </a:p>
          <a:p>
            <a:r>
              <a:rPr lang="zh-CN" altLang="en-US" sz="2400"/>
              <a:t>规格管理：查看数据和修改参数</a:t>
            </a:r>
            <a:endParaRPr lang="zh-CN" altLang="en-US"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8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开发环境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14400" y="1447800"/>
            <a:ext cx="6096000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开发工具：Visual Studio Code</a:t>
            </a:r>
            <a:endParaRPr lang="zh-CN" altLang="en-US" sz="2800"/>
          </a:p>
          <a:p>
            <a:r>
              <a:rPr lang="zh-CN" altLang="en-US" sz="2800"/>
              <a:t>编程语言：JavaScript、HTML、CSS</a:t>
            </a:r>
            <a:endParaRPr lang="zh-CN" altLang="en-US" sz="2800"/>
          </a:p>
          <a:p>
            <a:r>
              <a:rPr lang="zh-CN" altLang="en-US" sz="2800"/>
              <a:t>框架：Vue.js、Element-UI</a:t>
            </a:r>
            <a:endParaRPr lang="zh-CN" altLang="en-US" sz="2800"/>
          </a:p>
          <a:p>
            <a:r>
              <a:rPr lang="zh-CN" altLang="en-US" sz="2800"/>
              <a:t>数据库：MySQL</a:t>
            </a:r>
            <a:endParaRPr lang="zh-CN" altLang="en-US" sz="2800"/>
          </a:p>
          <a:p>
            <a:r>
              <a:rPr lang="zh-CN" altLang="en-US" sz="2800"/>
              <a:t>服务器：Node.js + Express</a:t>
            </a:r>
            <a:endParaRPr lang="zh-CN" altLang="en-US" sz="2800"/>
          </a:p>
          <a:p>
            <a:r>
              <a:rPr lang="zh-CN" altLang="en-US" sz="2800"/>
              <a:t>版本控制：Git</a:t>
            </a:r>
            <a:endParaRPr lang="zh-CN" altLang="en-US"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104" name="Picture 2"/>
          <p:cNvPicPr>
            <a:picLocks noChangeAspect="1"/>
          </p:cNvPicPr>
          <p:nvPr/>
        </p:nvPicPr>
        <p:blipFill>
          <a:blip r:embed="rId2"/>
          <a:srcRect t="2459" b="13167"/>
          <a:stretch>
            <a:fillRect/>
          </a:stretch>
        </p:blipFill>
        <p:spPr>
          <a:xfrm>
            <a:off x="0" y="0"/>
            <a:ext cx="12191471" cy="6858000"/>
          </a:xfrm>
          <a:prstGeom prst="rect">
            <a:avLst/>
          </a:prstGeom>
        </p:spPr>
      </p:pic>
      <p:sp>
        <p:nvSpPr>
          <p:cNvPr id="300127" name="Auto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EF9F8">
                  <a:alpha val="100000"/>
                </a:srgbClr>
              </a:gs>
              <a:gs pos="52000">
                <a:srgbClr val="FFFFFF">
                  <a:alpha val="95000"/>
                </a:srgbClr>
              </a:gs>
              <a:gs pos="100000">
                <a:srgbClr val="FDF3F1">
                  <a:alpha val="100000"/>
                </a:srgbClr>
              </a:gs>
            </a:gsLst>
            <a:lin ang="18900000"/>
          </a:gradFill>
        </p:spPr>
      </p:sp>
      <p:sp>
        <p:nvSpPr>
          <p:cNvPr id="300130" name="Freeform 4"/>
          <p:cNvSpPr/>
          <p:nvPr/>
        </p:nvSpPr>
        <p:spPr>
          <a:xfrm>
            <a:off x="2117908" y="0"/>
            <a:ext cx="7956184" cy="6858000"/>
          </a:xfrm>
          <a:custGeom>
            <a:avLst/>
            <a:gdLst/>
            <a:ahLst/>
            <a:cxnLst/>
            <a:rect l="l" t="t" r="r" b="b"/>
            <a:pathLst>
              <a:path w="7956183" h="6858000">
                <a:moveTo>
                  <a:pt x="1961970" y="0"/>
                </a:moveTo>
                <a:lnTo>
                  <a:pt x="5994215" y="0"/>
                </a:lnTo>
                <a:lnTo>
                  <a:pt x="6040878" y="26831"/>
                </a:lnTo>
                <a:cubicBezTo>
                  <a:pt x="7189149" y="724537"/>
                  <a:pt x="7956184" y="1987194"/>
                  <a:pt x="7956184" y="3429001"/>
                </a:cubicBezTo>
                <a:cubicBezTo>
                  <a:pt x="7956184" y="4870809"/>
                  <a:pt x="7189149" y="6133465"/>
                  <a:pt x="6040878" y="6831172"/>
                </a:cubicBezTo>
                <a:lnTo>
                  <a:pt x="5994218" y="6858000"/>
                </a:lnTo>
                <a:lnTo>
                  <a:pt x="1961966" y="6858000"/>
                </a:lnTo>
                <a:lnTo>
                  <a:pt x="1915307" y="6831172"/>
                </a:lnTo>
                <a:cubicBezTo>
                  <a:pt x="767035" y="6133465"/>
                  <a:pt x="0" y="4870809"/>
                  <a:pt x="0" y="3429001"/>
                </a:cubicBezTo>
                <a:cubicBezTo>
                  <a:pt x="0" y="1987194"/>
                  <a:pt x="767035" y="724537"/>
                  <a:pt x="1915307" y="26831"/>
                </a:cubicBezTo>
              </a:path>
            </a:pathLst>
          </a:custGeom>
          <a:gradFill>
            <a:gsLst>
              <a:gs pos="45000">
                <a:srgbClr val="E72525">
                  <a:alpha val="0"/>
                </a:srgbClr>
              </a:gs>
              <a:gs pos="100000">
                <a:srgbClr val="E72525">
                  <a:alpha val="8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gradFill>
              <a:gsLst>
                <a:gs pos="10000">
                  <a:srgbClr val="E72525">
                    <a:alpha val="0"/>
                  </a:srgbClr>
                </a:gs>
                <a:gs pos="50000">
                  <a:srgbClr val="E72525">
                    <a:alpha val="100000"/>
                  </a:srgbClr>
                </a:gs>
                <a:gs pos="90000">
                  <a:srgbClr val="E72525">
                    <a:alpha val="0"/>
                  </a:srgbClr>
                </a:gs>
              </a:gsLst>
              <a:lin ang="5400000"/>
            </a:gradFill>
            <a:prstDash val="solid"/>
          </a:ln>
        </p:spPr>
      </p:sp>
      <p:pic>
        <p:nvPicPr>
          <p:cNvPr id="300101" name="Picture 5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>
            <a:off x="-529" y="1"/>
            <a:ext cx="12193057" cy="2279904"/>
          </a:xfrm>
          <a:prstGeom prst="rect">
            <a:avLst/>
          </a:prstGeom>
        </p:spPr>
      </p:pic>
      <p:sp>
        <p:nvSpPr>
          <p:cNvPr id="300128" name="AutoShape 6"/>
          <p:cNvSpPr/>
          <p:nvPr/>
        </p:nvSpPr>
        <p:spPr>
          <a:xfrm>
            <a:off x="3557233" y="890233"/>
            <a:ext cx="5077535" cy="5077535"/>
          </a:xfrm>
          <a:prstGeom prst="ellipse">
            <a:avLst/>
          </a:prstGeom>
          <a:gradFill>
            <a:gsLst>
              <a:gs pos="15000">
                <a:srgbClr val="EEA391">
                  <a:alpha val="100000"/>
                </a:srgbClr>
              </a:gs>
              <a:gs pos="100000">
                <a:srgbClr val="E72525">
                  <a:alpha val="100000"/>
                </a:srgbClr>
              </a:gs>
            </a:gsLst>
            <a:path path="circle">
              <a:fillToRect r="100000" b="100000"/>
            </a:path>
            <a:tileRect l="-100000" t="-100000"/>
          </a:gradFill>
          <a:effectLst>
            <a:outerShdw blurRad="152400" dist="76200" dir="2700000">
              <a:srgbClr val="E72525">
                <a:alpha val="30000"/>
              </a:srgbClr>
            </a:outerShdw>
          </a:effectLst>
        </p:spPr>
      </p:sp>
      <p:pic>
        <p:nvPicPr>
          <p:cNvPr id="300131" name="Picture 7"/>
          <p:cNvPicPr>
            <a:picLocks noChangeAspect="1"/>
          </p:cNvPicPr>
          <p:nvPr/>
        </p:nvPicPr>
        <p:blipFill>
          <a:blip r:embed="rId3"/>
          <a:srcRect b="64653"/>
          <a:stretch>
            <a:fillRect/>
          </a:stretch>
        </p:blipFill>
        <p:spPr>
          <a:xfrm flipH="1" flipV="1">
            <a:off x="-529" y="4578096"/>
            <a:ext cx="12193057" cy="2279904"/>
          </a:xfrm>
          <a:prstGeom prst="rect">
            <a:avLst/>
          </a:prstGeom>
        </p:spPr>
      </p:pic>
      <p:sp>
        <p:nvSpPr>
          <p:cNvPr id="300132" name="TextBox 8"/>
          <p:cNvSpPr txBox="1"/>
          <p:nvPr/>
        </p:nvSpPr>
        <p:spPr>
          <a:xfrm>
            <a:off x="5069033" y="1824772"/>
            <a:ext cx="2040255" cy="1205865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7200">
                <a:gradFill>
                  <a:gsLst>
                    <a:gs pos="0">
                      <a:srgbClr val="FDF3F1">
                        <a:alpha val="71000"/>
                      </a:srgbClr>
                    </a:gs>
                    <a:gs pos="100000">
                      <a:srgbClr val="FFFFFF">
                        <a:alpha val="21000"/>
                      </a:srgbClr>
                    </a:gs>
                  </a:gsLst>
                  <a:lin ang="5400000"/>
                </a:gra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02</a:t>
            </a:r>
            <a:endParaRPr lang="en-US" sz="7200">
              <a:gradFill>
                <a:gsLst>
                  <a:gs pos="0">
                    <a:srgbClr val="FDF3F1">
                      <a:alpha val="71000"/>
                    </a:srgbClr>
                  </a:gs>
                  <a:gs pos="100000">
                    <a:srgbClr val="FFFFFF">
                      <a:alpha val="21000"/>
                    </a:srgbClr>
                  </a:gs>
                </a:gsLst>
                <a:lin ang="5400000"/>
              </a:gra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300134" name="TextBox 9"/>
          <p:cNvSpPr txBox="1"/>
          <p:nvPr/>
        </p:nvSpPr>
        <p:spPr>
          <a:xfrm>
            <a:off x="3209952" y="2886288"/>
            <a:ext cx="5772097" cy="1107996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5850">
                <a:solidFill>
                  <a:schemeClr val="lt1">
                    <a:alpha val="100000"/>
                  </a:schemeClr>
                </a:solidFill>
                <a:effectLst>
                  <a:outerShdw blurRad="88900" dist="38100" dir="2700000">
                    <a:schemeClr val="lt2">
                      <a:lumMod val="25000"/>
                      <a:alpha val="12000"/>
                    </a:schemeClr>
                  </a:outerShdw>
                </a:effectLst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需求分析</a:t>
            </a:r>
            <a:endParaRPr lang="en-US" sz="5850">
              <a:solidFill>
                <a:schemeClr val="lt1">
                  <a:alpha val="100000"/>
                </a:schemeClr>
              </a:solidFill>
              <a:effectLst>
                <a:outerShdw blurRad="88900" dist="38100" dir="2700000">
                  <a:schemeClr val="lt2">
                    <a:lumMod val="25000"/>
                    <a:alpha val="12000"/>
                  </a:schemeClr>
                </a:outerShdw>
              </a:effectLst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cxnSp>
        <p:nvCxnSpPr>
          <p:cNvPr id="10" name="Connector 10"/>
          <p:cNvCxnSpPr/>
          <p:nvPr/>
        </p:nvCxnSpPr>
        <p:spPr>
          <a:xfrm>
            <a:off x="5577016" y="4045374"/>
            <a:ext cx="1037968" cy="0"/>
          </a:xfrm>
          <a:prstGeom prst="line">
            <a:avLst/>
          </a:prstGeom>
          <a:ln w="19050">
            <a:solidFill>
              <a:srgbClr val="FFFFFF">
                <a:alpha val="100000"/>
              </a:srgbClr>
            </a:solidFill>
            <a:prstDash val="solid"/>
            <a:headEnd type="none"/>
            <a:tailEnd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nector 2"/>
          <p:cNvCxnSpPr/>
          <p:nvPr/>
        </p:nvCxnSpPr>
        <p:spPr>
          <a:xfrm>
            <a:off x="6833714" y="2030630"/>
            <a:ext cx="2299541" cy="0"/>
          </a:xfrm>
          <a:prstGeom prst="line">
            <a:avLst/>
          </a:prstGeom>
          <a:ln w="19050">
            <a:solidFill>
              <a:schemeClr val="accent1"/>
            </a:solidFill>
            <a:prstDash val="dash"/>
            <a:headEnd type="none"/>
            <a:tailEnd type="triangl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TextBox 3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功能需求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592974" y="2516443"/>
            <a:ext cx="3456116" cy="3702601"/>
          </a:xfrm>
          <a:prstGeom prst="roundRect">
            <a:avLst>
              <a:gd name="adj" fmla="val 7847"/>
            </a:avLst>
          </a:prstGeom>
          <a:noFill/>
          <a:ln w="12668">
            <a:solidFill>
              <a:schemeClr val="accent1">
                <a:alpha val="100000"/>
              </a:schemeClr>
            </a:solidFill>
            <a:prstDash val="solid"/>
          </a:ln>
        </p:spPr>
        <p:txBody>
          <a:bodyPr vert="horz" wrap="square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  <a:defRPr/>
            </a:pPr>
            <a:endParaRPr lang="en-US" sz="1100"/>
          </a:p>
        </p:txBody>
      </p:sp>
      <p:sp>
        <p:nvSpPr>
          <p:cNvPr id="5" name="TextBox 5"/>
          <p:cNvSpPr txBox="1"/>
          <p:nvPr/>
        </p:nvSpPr>
        <p:spPr>
          <a:xfrm>
            <a:off x="808710" y="2910022"/>
            <a:ext cx="3024645" cy="579431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用户管理模块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42869" y="3537078"/>
            <a:ext cx="3156327" cy="2427106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支持用户使用账号密码登录，登出。商品管理模块，支持商品的增删改查、分类管理、图片上传。用户查询模块，支持按名字，描述查询商品。</a:t>
            </a:r>
            <a:endParaRPr lang="en-US" sz="135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7" name="AutoShape 7"/>
          <p:cNvSpPr/>
          <p:nvPr/>
        </p:nvSpPr>
        <p:spPr>
          <a:xfrm>
            <a:off x="4366124" y="2516443"/>
            <a:ext cx="3456116" cy="3702601"/>
          </a:xfrm>
          <a:prstGeom prst="roundRect">
            <a:avLst>
              <a:gd name="adj" fmla="val 7847"/>
            </a:avLst>
          </a:prstGeom>
          <a:noFill/>
          <a:ln w="12668">
            <a:solidFill>
              <a:schemeClr val="accent1">
                <a:alpha val="100000"/>
              </a:schemeClr>
            </a:solidFill>
            <a:prstDash val="solid"/>
          </a:ln>
        </p:spPr>
        <p:txBody>
          <a:bodyPr vert="horz" wrap="square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  <a:defRPr/>
            </a:pPr>
            <a:endParaRPr lang="en-US" sz="1100"/>
          </a:p>
        </p:txBody>
      </p:sp>
      <p:sp>
        <p:nvSpPr>
          <p:cNvPr id="8" name="TextBox 8"/>
          <p:cNvSpPr txBox="1"/>
          <p:nvPr/>
        </p:nvSpPr>
        <p:spPr>
          <a:xfrm>
            <a:off x="4581860" y="2910022"/>
            <a:ext cx="3024645" cy="579431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国际化模块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552981" y="3537078"/>
            <a:ext cx="3082402" cy="2427106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支持中英文切换。规格参数模块，支持对类目设定规格参数。系统性能需求，系统需确保高效运行，响应时间不超1秒，同时支持1000+并发用户。</a:t>
            </a:r>
            <a:endParaRPr lang="en-US" sz="135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0" name="AutoShape 10"/>
          <p:cNvSpPr/>
          <p:nvPr/>
        </p:nvSpPr>
        <p:spPr>
          <a:xfrm>
            <a:off x="8139274" y="2516443"/>
            <a:ext cx="3456116" cy="3702601"/>
          </a:xfrm>
          <a:prstGeom prst="roundRect">
            <a:avLst>
              <a:gd name="adj" fmla="val 7847"/>
            </a:avLst>
          </a:prstGeom>
          <a:noFill/>
          <a:ln w="12668">
            <a:solidFill>
              <a:schemeClr val="accent1">
                <a:alpha val="100000"/>
              </a:schemeClr>
            </a:solidFill>
            <a:prstDash val="solid"/>
          </a:ln>
        </p:spPr>
        <p:txBody>
          <a:bodyPr vert="horz" wrap="square" rtlCol="0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375"/>
              </a:spcBef>
              <a:defRPr/>
            </a:pPr>
            <a:endParaRPr lang="en-US" sz="1100"/>
          </a:p>
        </p:txBody>
      </p:sp>
      <p:sp>
        <p:nvSpPr>
          <p:cNvPr id="11" name="TextBox 11"/>
          <p:cNvSpPr txBox="1"/>
          <p:nvPr/>
        </p:nvSpPr>
        <p:spPr>
          <a:xfrm>
            <a:off x="8355010" y="2910022"/>
            <a:ext cx="3024645" cy="579431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 algn="ctr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系统安全性需求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8262734" y="3537078"/>
            <a:ext cx="3209195" cy="2427106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为确保用户信息安全，系统支持账号密码登录，并对敏感数据进行加密存储。系统兼容性需求，需要确保系统能够在主流浏览器上稳定运行。</a:t>
            </a:r>
            <a:endParaRPr lang="en-US" sz="135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5358286" y="1292917"/>
            <a:ext cx="1475427" cy="1475427"/>
          </a:xfrm>
          <a:prstGeom prst="ellipse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9121095" y="1292917"/>
            <a:ext cx="1475427" cy="1475427"/>
          </a:xfrm>
          <a:prstGeom prst="ellipse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4">
            <a:alphaModFix amt="100000"/>
          </a:blip>
          <a:srcRect l="16667" r="16667"/>
          <a:stretch>
            <a:fillRect/>
          </a:stretch>
        </p:blipFill>
        <p:spPr>
          <a:xfrm>
            <a:off x="1583319" y="1292917"/>
            <a:ext cx="1475427" cy="1475427"/>
          </a:xfrm>
          <a:prstGeom prst="ellipse">
            <a:avLst/>
          </a:prstGeom>
        </p:spPr>
      </p:pic>
      <p:cxnSp>
        <p:nvCxnSpPr>
          <p:cNvPr id="16" name="Connector 16"/>
          <p:cNvCxnSpPr/>
          <p:nvPr/>
        </p:nvCxnSpPr>
        <p:spPr>
          <a:xfrm>
            <a:off x="3058746" y="2030630"/>
            <a:ext cx="2299541" cy="0"/>
          </a:xfrm>
          <a:prstGeom prst="line">
            <a:avLst/>
          </a:prstGeom>
          <a:ln w="19050">
            <a:solidFill>
              <a:schemeClr val="accent1"/>
            </a:solidFill>
            <a:prstDash val="dash"/>
            <a:headEnd type="none"/>
            <a:tailEnd type="triangle"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100000"/>
          </a:blip>
          <a:srcRect/>
          <a:stretch>
            <a:fillRect l="-47" r="-47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1523" r="11523"/>
          <a:stretch>
            <a:fillRect/>
          </a:stretch>
        </p:blipFill>
        <p:spPr>
          <a:xfrm>
            <a:off x="4419283" y="1609916"/>
            <a:ext cx="3267075" cy="3267075"/>
          </a:xfrm>
          <a:prstGeom prst="ellipse">
            <a:avLst/>
          </a:prstGeom>
          <a:ln w="57150">
            <a:solidFill>
              <a:schemeClr val="accent1"/>
            </a:solidFill>
            <a:prstDash val="solid"/>
          </a:ln>
        </p:spPr>
      </p:pic>
      <p:sp>
        <p:nvSpPr>
          <p:cNvPr id="3" name="TextBox 3"/>
          <p:cNvSpPr txBox="1"/>
          <p:nvPr/>
        </p:nvSpPr>
        <p:spPr>
          <a:xfrm>
            <a:off x="742971" y="2306715"/>
            <a:ext cx="3314231" cy="647995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高并发处理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8059848" y="1716027"/>
            <a:ext cx="3794740" cy="1968111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系统需集成完善的数据安全机制，确保用户数据在存储与传输过程中的高度安全。同时，需遵守相关法律法规，保障数据合规性。</a:t>
            </a:r>
            <a:endParaRPr lang="en-US" sz="135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8059848" y="1097369"/>
            <a:ext cx="3314231" cy="622955"/>
          </a:xfrm>
          <a:prstGeom prst="rect">
            <a:avLst/>
          </a:prstGeom>
        </p:spPr>
        <p:txBody>
          <a:bodyPr vert="horz" wrap="square" lIns="114300" tIns="57150" rIns="114300" bIns="57150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数据安全与合规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8059848" y="4019931"/>
            <a:ext cx="3314231" cy="547835"/>
          </a:xfrm>
          <a:prstGeom prst="rect">
            <a:avLst/>
          </a:prstGeom>
        </p:spPr>
        <p:txBody>
          <a:bodyPr vert="horz" wrap="square" lIns="114300" tIns="57150" rIns="114300" bIns="57150" rtlCol="0" anchor="b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chemeClr val="accent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易用性与可维护性</a:t>
            </a:r>
            <a:endParaRPr lang="en-US" sz="2400" b="1">
              <a:solidFill>
                <a:schemeClr val="accent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8059848" y="4565142"/>
            <a:ext cx="3794740" cy="1995832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l">
              <a:lnSpc>
                <a:spcPct val="14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系统界面应设计得简洁直观，操作流程便捷，以降低用户学习成本。同时，系统应具备良好的可维护性，便于后续的功能扩展与升级。</a:t>
            </a:r>
            <a:endParaRPr lang="en-US" sz="135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01071" y="2954711"/>
            <a:ext cx="3656131" cy="2115960"/>
          </a:xfrm>
          <a:prstGeom prst="rect">
            <a:avLst/>
          </a:prstGeom>
        </p:spPr>
        <p:txBody>
          <a:bodyPr vert="horz" wrap="square" lIns="114300" tIns="57150" rIns="114300" bIns="57150" rtlCol="0" anchor="t" anchorCtr="0">
            <a:noAutofit/>
          </a:bodyPr>
          <a:lstStyle/>
          <a:p>
            <a:pPr algn="r">
              <a:lnSpc>
                <a:spcPct val="140000"/>
              </a:lnSpc>
            </a:pPr>
            <a:r>
              <a:rPr lang="en-US" sz="1350">
                <a:solidFill>
                  <a:schemeClr val="dk1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系统需具备强大的高并发处理能力，确保在大量用户同时访问时仍能保持稳定运行，并高效响应用户请求，提供流畅的用户体验。</a:t>
            </a:r>
            <a:endParaRPr lang="en-US" sz="1350">
              <a:solidFill>
                <a:schemeClr val="dk1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76023" y="265328"/>
            <a:ext cx="11239500" cy="914400"/>
          </a:xfrm>
          <a:prstGeom prst="rect">
            <a:avLst/>
          </a:prstGeom>
        </p:spPr>
        <p:txBody>
          <a:bodyPr vert="horz" wrap="square" lIns="123825" tIns="123825" rIns="57150" bIns="123825" rtlCol="0" anchor="ctr" anchorCtr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3000" b="1">
                <a:solidFill>
                  <a:schemeClr val="dk2">
                    <a:alpha val="100000"/>
                  </a:schemeClr>
                </a:solidFill>
                <a:latin typeface="Noto Sans SC" panose="020B0200000000000000" charset="-122"/>
                <a:ea typeface="Noto Sans SC" panose="020B0200000000000000" charset="-122"/>
                <a:cs typeface="Noto Sans SC" panose="020B0200000000000000" charset="-122"/>
              </a:rPr>
              <a:t>非功能需求</a:t>
            </a:r>
            <a:endParaRPr lang="en-US" sz="3000" b="1">
              <a:solidFill>
                <a:schemeClr val="dk2">
                  <a:alpha val="100000"/>
                </a:schemeClr>
              </a:solidFill>
              <a:latin typeface="Noto Sans SC" panose="020B0200000000000000" charset="-122"/>
              <a:ea typeface="Noto Sans SC" panose="020B0200000000000000" charset="-122"/>
              <a:cs typeface="Noto Sans SC" panose="020B0200000000000000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0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1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2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3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4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5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6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7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8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19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2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20.xml><?xml version="1.0" encoding="utf-8"?>
<p:tagLst xmlns:p="http://schemas.openxmlformats.org/presentationml/2006/main">
  <p:tag name="KSO_WM_DIAGRAM_VIRTUALLY_FRAME" val="{&quot;height&quot;:393.77047244094484,&quot;left&quot;:101.13086614173226,&quot;top&quot;:94.04897637795276,&quot;width&quot;:783.6348818897637}"/>
</p:tagLst>
</file>

<file path=ppt/tags/tag21.xml><?xml version="1.0" encoding="utf-8"?>
<p:tagLst xmlns:p="http://schemas.openxmlformats.org/presentationml/2006/main">
  <p:tag name="KSO_WM_DIAGRAM_VIRTUALLY_FRAME" val="{&quot;height&quot;:393.77047244094484,&quot;left&quot;:101.13086614173226,&quot;top&quot;:94.04897637795276,&quot;width&quot;:783.6348818897637}"/>
</p:tagLst>
</file>

<file path=ppt/tags/tag22.xml><?xml version="1.0" encoding="utf-8"?>
<p:tagLst xmlns:p="http://schemas.openxmlformats.org/presentationml/2006/main">
  <p:tag name="KSO_WM_DIAGRAM_VIRTUALLY_FRAME" val="{&quot;height&quot;:393.77047244094484,&quot;left&quot;:101.13086614173226,&quot;top&quot;:94.04897637795276,&quot;width&quot;:783.6348818897637}"/>
</p:tagLst>
</file>

<file path=ppt/tags/tag23.xml><?xml version="1.0" encoding="utf-8"?>
<p:tagLst xmlns:p="http://schemas.openxmlformats.org/presentationml/2006/main">
  <p:tag name="KSO_WM_DIAGRAM_VIRTUALLY_FRAME" val="{&quot;height&quot;:393.77047244094484,&quot;left&quot;:101.13086614173226,&quot;top&quot;:94.04897637795276,&quot;width&quot;:783.6348818897637}"/>
</p:tagLst>
</file>

<file path=ppt/tags/tag24.xml><?xml version="1.0" encoding="utf-8"?>
<p:tagLst xmlns:p="http://schemas.openxmlformats.org/presentationml/2006/main">
  <p:tag name="KSO_WM_DIAGRAM_VIRTUALLY_FRAME" val="{&quot;height&quot;:393.77047244094484,&quot;left&quot;:101.13086614173226,&quot;top&quot;:94.04897637795276,&quot;width&quot;:783.6348818897637}"/>
</p:tagLst>
</file>

<file path=ppt/tags/tag25.xml><?xml version="1.0" encoding="utf-8"?>
<p:tagLst xmlns:p="http://schemas.openxmlformats.org/presentationml/2006/main">
  <p:tag name="KSO_WM_DIAGRAM_VIRTUALLY_FRAME" val="{&quot;height&quot;:393.77047244094484,&quot;left&quot;:101.13086614173226,&quot;top&quot;:94.04897637795276,&quot;width&quot;:783.6348818897637}"/>
</p:tagLst>
</file>

<file path=ppt/tags/tag26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27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28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29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30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1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2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3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4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5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6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7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8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39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4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40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41.xml><?xml version="1.0" encoding="utf-8"?>
<p:tagLst xmlns:p="http://schemas.openxmlformats.org/presentationml/2006/main">
  <p:tag name="KSO_WM_DIAGRAM_VIRTUALLY_FRAME" val="{&quot;height&quot;:382.2397637795275,&quot;left&quot;:76.40626330930529,&quot;top&quot;:126.59952755905513,&quot;width&quot;:814.929169761561}"/>
</p:tagLst>
</file>

<file path=ppt/tags/tag42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43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44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45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46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47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48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49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5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50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51.xml><?xml version="1.0" encoding="utf-8"?>
<p:tagLst xmlns:p="http://schemas.openxmlformats.org/presentationml/2006/main">
  <p:tag name="KSO_WM_DIAGRAM_VIRTUALLY_FRAME" val="{&quot;height&quot;:412.9640157480315,&quot;left&quot;:75.99590551181102,&quot;top&quot;:99.40031496062991,&quot;width&quot;:805.7741732283464}"/>
</p:tagLst>
</file>

<file path=ppt/tags/tag52.xml><?xml version="1.0" encoding="utf-8"?>
<p:tagLst xmlns:p="http://schemas.openxmlformats.org/presentationml/2006/main">
  <p:tag name="commondata" val="eyJoZGlkIjoiMjYyZmZlM2RiNzNkODYzMmRmMzE4MjFlOTcxMTVjYTIifQ=="/>
</p:tagLst>
</file>

<file path=ppt/tags/tag6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7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8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ags/tag9.xml><?xml version="1.0" encoding="utf-8"?>
<p:tagLst xmlns:p="http://schemas.openxmlformats.org/presentationml/2006/main">
  <p:tag name="KSO_WM_DIAGRAM_VIRTUALLY_FRAME" val="{&quot;height&quot;:438.6976377952757,&quot;left&quot;:66.07204724409448,&quot;top&quot;:103.0147244094488,&quot;width&quot;:828.3638582677165}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A645B"/>
      </a:accent1>
      <a:accent2>
        <a:srgbClr val="EA645B"/>
      </a:accent2>
      <a:accent3>
        <a:srgbClr val="EA645B"/>
      </a:accent3>
      <a:accent4>
        <a:srgbClr val="EA645B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4822</Words>
  <Application>WPS 演示</Application>
  <PresentationFormat>On-screen Show (4:3)</PresentationFormat>
  <Paragraphs>394</Paragraphs>
  <Slides>35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5" baseType="lpstr">
      <vt:lpstr>Arial</vt:lpstr>
      <vt:lpstr>宋体</vt:lpstr>
      <vt:lpstr>Wingdings</vt:lpstr>
      <vt:lpstr>Noto Sans SC</vt:lpstr>
      <vt:lpstr>Arial</vt:lpstr>
      <vt:lpstr>微软雅黑</vt:lpstr>
      <vt:lpstr>Arial Unicode MS</vt:lpstr>
      <vt:lpstr>Calibri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王如月</cp:lastModifiedBy>
  <cp:revision>4</cp:revision>
  <dcterms:created xsi:type="dcterms:W3CDTF">2006-08-16T00:00:00Z</dcterms:created>
  <dcterms:modified xsi:type="dcterms:W3CDTF">2025-05-14T06:23:28Z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5264F2BC1C184929B55B882272A4752F_12</vt:lpwstr>
  </property>
  <property fmtid="{D5CDD505-2E9C-101B-9397-08002B2CF9AE}" pid="3" name="KSOProductBuildVer">
    <vt:lpwstr>2052-12.1.0.17827</vt:lpwstr>
  </property>
</Properties>
</file>

<file path=docProps/thumbnail.jpeg>
</file>